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31"/>
  </p:notesMasterIdLst>
  <p:handoutMasterIdLst>
    <p:handoutMasterId r:id="rId32"/>
  </p:handoutMasterIdLst>
  <p:sldIdLst>
    <p:sldId id="2435" r:id="rId5"/>
    <p:sldId id="258" r:id="rId6"/>
    <p:sldId id="2439" r:id="rId7"/>
    <p:sldId id="259" r:id="rId8"/>
    <p:sldId id="260" r:id="rId9"/>
    <p:sldId id="2440" r:id="rId10"/>
    <p:sldId id="2441" r:id="rId11"/>
    <p:sldId id="2442" r:id="rId12"/>
    <p:sldId id="2443" r:id="rId13"/>
    <p:sldId id="2444" r:id="rId14"/>
    <p:sldId id="2445" r:id="rId15"/>
    <p:sldId id="2446" r:id="rId16"/>
    <p:sldId id="2447" r:id="rId17"/>
    <p:sldId id="2448" r:id="rId18"/>
    <p:sldId id="2449" r:id="rId19"/>
    <p:sldId id="2450" r:id="rId20"/>
    <p:sldId id="2438" r:id="rId21"/>
    <p:sldId id="2451" r:id="rId22"/>
    <p:sldId id="2452" r:id="rId23"/>
    <p:sldId id="2453" r:id="rId24"/>
    <p:sldId id="2454" r:id="rId25"/>
    <p:sldId id="2455" r:id="rId26"/>
    <p:sldId id="2456" r:id="rId27"/>
    <p:sldId id="2458" r:id="rId28"/>
    <p:sldId id="2459" r:id="rId29"/>
    <p:sldId id="2436"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2F3342"/>
    <a:srgbClr val="A53F52"/>
    <a:srgbClr val="2C2153"/>
    <a:srgbClr val="E99757"/>
    <a:srgbClr val="0102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420" autoAdjust="0"/>
    <p:restoredTop sz="94584" autoAdjust="0"/>
  </p:normalViewPr>
  <p:slideViewPr>
    <p:cSldViewPr snapToGrid="0">
      <p:cViewPr varScale="1">
        <p:scale>
          <a:sx n="110" d="100"/>
          <a:sy n="110" d="100"/>
        </p:scale>
        <p:origin x="666" y="24"/>
      </p:cViewPr>
      <p:guideLst>
        <p:guide orient="horz" pos="2160"/>
        <p:guide pos="3840"/>
      </p:guideLst>
    </p:cSldViewPr>
  </p:slideViewPr>
  <p:notesTextViewPr>
    <p:cViewPr>
      <p:scale>
        <a:sx n="1" d="1"/>
        <a:sy n="1" d="1"/>
      </p:scale>
      <p:origin x="0" y="0"/>
    </p:cViewPr>
  </p:notesText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8/1/2022</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0.svg>
</file>

<file path=ppt/media/image11.png>
</file>

<file path=ppt/media/image12.png>
</file>

<file path=ppt/media/image12.svg>
</file>

<file path=ppt/media/image13.png>
</file>

<file path=ppt/media/image14.png>
</file>

<file path=ppt/media/image15.png>
</file>

<file path=ppt/media/image16.jp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jpg>
</file>

<file path=ppt/media/image5.jpeg>
</file>

<file path=ppt/media/image6.png>
</file>

<file path=ppt/media/image7.png>
</file>

<file path=ppt/media/image8.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8/1/2022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5</a:t>
            </a:fld>
            <a:endParaRPr lang="en-US" dirty="0"/>
          </a:p>
        </p:txBody>
      </p:sp>
    </p:spTree>
    <p:extLst>
      <p:ext uri="{BB962C8B-B14F-4D97-AF65-F5344CB8AC3E}">
        <p14:creationId xmlns:p14="http://schemas.microsoft.com/office/powerpoint/2010/main" val="13600104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5">
            <a:extLst>
              <a:ext uri="{FF2B5EF4-FFF2-40B4-BE49-F238E27FC236}">
                <a16:creationId xmlns:a16="http://schemas.microsoft.com/office/drawing/2014/main" id="{2914F6FF-E574-0340-AD3E-E6747297E034}"/>
              </a:ext>
            </a:extLst>
          </p:cNvPr>
          <p:cNvSpPr>
            <a:spLocks noGrp="1"/>
          </p:cNvSpPr>
          <p:nvPr>
            <p:ph type="body" sz="quarter" idx="32" hasCustomPrompt="1"/>
          </p:nvPr>
        </p:nvSpPr>
        <p:spPr>
          <a:xfrm>
            <a:off x="594519" y="1262642"/>
            <a:ext cx="11002962" cy="353872"/>
          </a:xfrm>
        </p:spPr>
        <p:txBody>
          <a:bodyPr anchor="ctr">
            <a:noAutofit/>
          </a:bodyPr>
          <a:lstStyle>
            <a:lvl1pPr marL="0" indent="0" algn="ctr">
              <a:lnSpc>
                <a:spcPct val="100000"/>
              </a:lnSpc>
              <a:buNone/>
              <a:defRPr sz="2000" spc="600">
                <a:solidFill>
                  <a:srgbClr val="898989"/>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1535182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62968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3" name="Text Placeholder 2">
            <a:extLst>
              <a:ext uri="{FF2B5EF4-FFF2-40B4-BE49-F238E27FC236}">
                <a16:creationId xmlns:a16="http://schemas.microsoft.com/office/drawing/2014/main" id="{9BDA91F3-AE43-4DDA-AB24-49CF87963D72}"/>
              </a:ext>
            </a:extLst>
          </p:cNvPr>
          <p:cNvSpPr>
            <a:spLocks noGrp="1"/>
          </p:cNvSpPr>
          <p:nvPr>
            <p:ph type="body" idx="1"/>
          </p:nvPr>
        </p:nvSpPr>
        <p:spPr>
          <a:xfrm>
            <a:off x="469107" y="1827972"/>
            <a:ext cx="5157787"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a:extLst>
              <a:ext uri="{FF2B5EF4-FFF2-40B4-BE49-F238E27FC236}">
                <a16:creationId xmlns:a16="http://schemas.microsoft.com/office/drawing/2014/main" id="{24A648F6-CDB4-4032-9F98-6ED11F980765}"/>
              </a:ext>
            </a:extLst>
          </p:cNvPr>
          <p:cNvSpPr>
            <a:spLocks noGrp="1"/>
          </p:cNvSpPr>
          <p:nvPr>
            <p:ph sz="half" idx="2"/>
          </p:nvPr>
        </p:nvSpPr>
        <p:spPr>
          <a:xfrm>
            <a:off x="469107" y="2342356"/>
            <a:ext cx="5157787"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a:extLst>
              <a:ext uri="{FF2B5EF4-FFF2-40B4-BE49-F238E27FC236}">
                <a16:creationId xmlns:a16="http://schemas.microsoft.com/office/drawing/2014/main" id="{258F648F-0299-4352-914D-9ACEEF6FE597}"/>
              </a:ext>
            </a:extLst>
          </p:cNvPr>
          <p:cNvSpPr>
            <a:spLocks noGrp="1"/>
          </p:cNvSpPr>
          <p:nvPr>
            <p:ph type="body" sz="quarter" idx="3"/>
          </p:nvPr>
        </p:nvSpPr>
        <p:spPr>
          <a:xfrm>
            <a:off x="6565107" y="1827972"/>
            <a:ext cx="5183188"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a:extLst>
              <a:ext uri="{FF2B5EF4-FFF2-40B4-BE49-F238E27FC236}">
                <a16:creationId xmlns:a16="http://schemas.microsoft.com/office/drawing/2014/main" id="{65215A19-FA39-4BD0-87C2-8DA3B8C587BB}"/>
              </a:ext>
            </a:extLst>
          </p:cNvPr>
          <p:cNvSpPr>
            <a:spLocks noGrp="1"/>
          </p:cNvSpPr>
          <p:nvPr>
            <p:ph sz="quarter" idx="4"/>
          </p:nvPr>
        </p:nvSpPr>
        <p:spPr>
          <a:xfrm>
            <a:off x="6565107" y="2342356"/>
            <a:ext cx="5183188"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4145592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Content Placeholder 2">
            <a:extLst>
              <a:ext uri="{FF2B5EF4-FFF2-40B4-BE49-F238E27FC236}">
                <a16:creationId xmlns:a16="http://schemas.microsoft.com/office/drawing/2014/main" id="{2B178DD2-BCD4-4E9E-8EAA-0A3AB74C6160}"/>
              </a:ext>
            </a:extLst>
          </p:cNvPr>
          <p:cNvSpPr>
            <a:spLocks noGrp="1"/>
          </p:cNvSpPr>
          <p:nvPr>
            <p:ph sz="half" idx="1"/>
          </p:nvPr>
        </p:nvSpPr>
        <p:spPr>
          <a:xfrm>
            <a:off x="594519"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6" name="Content Placeholder 3">
            <a:extLst>
              <a:ext uri="{FF2B5EF4-FFF2-40B4-BE49-F238E27FC236}">
                <a16:creationId xmlns:a16="http://schemas.microsoft.com/office/drawing/2014/main" id="{0B7D881D-13DE-4377-AA74-0EBFD9C9926A}"/>
              </a:ext>
            </a:extLst>
          </p:cNvPr>
          <p:cNvSpPr>
            <a:spLocks noGrp="1"/>
          </p:cNvSpPr>
          <p:nvPr>
            <p:ph sz="half" idx="2"/>
          </p:nvPr>
        </p:nvSpPr>
        <p:spPr>
          <a:xfrm>
            <a:off x="6415881"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05847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6" name="Text Placeholder 3">
            <a:extLst>
              <a:ext uri="{FF2B5EF4-FFF2-40B4-BE49-F238E27FC236}">
                <a16:creationId xmlns:a16="http://schemas.microsoft.com/office/drawing/2014/main" id="{1B8C1683-B5FA-422D-82FD-3E04C0D01AC4}"/>
              </a:ext>
            </a:extLst>
          </p:cNvPr>
          <p:cNvSpPr>
            <a:spLocks noGrp="1"/>
          </p:cNvSpPr>
          <p:nvPr>
            <p:ph type="body" sz="half" idx="2"/>
          </p:nvPr>
        </p:nvSpPr>
        <p:spPr>
          <a:xfrm>
            <a:off x="839788" y="2480552"/>
            <a:ext cx="3932237" cy="3388435"/>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17" name="Content Placeholder 2">
            <a:extLst>
              <a:ext uri="{FF2B5EF4-FFF2-40B4-BE49-F238E27FC236}">
                <a16:creationId xmlns:a16="http://schemas.microsoft.com/office/drawing/2014/main" id="{64332CC6-AF18-49EE-9933-50E3E93F6B86}"/>
              </a:ext>
            </a:extLst>
          </p:cNvPr>
          <p:cNvSpPr>
            <a:spLocks noGrp="1"/>
          </p:cNvSpPr>
          <p:nvPr>
            <p:ph idx="1"/>
          </p:nvPr>
        </p:nvSpPr>
        <p:spPr>
          <a:xfrm>
            <a:off x="5183188" y="801277"/>
            <a:ext cx="6565106" cy="5059773"/>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407941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Text Placeholder 3">
            <a:extLst>
              <a:ext uri="{FF2B5EF4-FFF2-40B4-BE49-F238E27FC236}">
                <a16:creationId xmlns:a16="http://schemas.microsoft.com/office/drawing/2014/main" id="{73C3E625-3996-4407-8E4D-475EF610D90C}"/>
              </a:ext>
            </a:extLst>
          </p:cNvPr>
          <p:cNvSpPr>
            <a:spLocks noGrp="1"/>
          </p:cNvSpPr>
          <p:nvPr>
            <p:ph type="body" sz="half" idx="2"/>
          </p:nvPr>
        </p:nvSpPr>
        <p:spPr>
          <a:xfrm>
            <a:off x="839788" y="2384980"/>
            <a:ext cx="3932237" cy="348400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17" name="Picture Placeholder 2">
            <a:extLst>
              <a:ext uri="{FF2B5EF4-FFF2-40B4-BE49-F238E27FC236}">
                <a16:creationId xmlns:a16="http://schemas.microsoft.com/office/drawing/2014/main" id="{E87E45D5-103F-4407-822F-E7FAE02D6ABB}"/>
              </a:ext>
            </a:extLst>
          </p:cNvPr>
          <p:cNvSpPr>
            <a:spLocks noGrp="1"/>
          </p:cNvSpPr>
          <p:nvPr>
            <p:ph type="pic" idx="1"/>
          </p:nvPr>
        </p:nvSpPr>
        <p:spPr>
          <a:xfrm>
            <a:off x="5183188" y="801277"/>
            <a:ext cx="6565106" cy="5059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Tree>
    <p:extLst>
      <p:ext uri="{BB962C8B-B14F-4D97-AF65-F5344CB8AC3E}">
        <p14:creationId xmlns:p14="http://schemas.microsoft.com/office/powerpoint/2010/main" val="29186623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B0C003-2795-4473-BA28-C10CB461998B}"/>
              </a:ext>
            </a:extLst>
          </p:cNvPr>
          <p:cNvSpPr>
            <a:spLocks noGrp="1"/>
          </p:cNvSpPr>
          <p:nvPr>
            <p:ph type="ftr" sz="quarter" idx="11"/>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82A626D5-ACB5-4E77-B485-5F611FBCFFA3}"/>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9194328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Page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dirty="0" smtClean="0"/>
              <a:t>Click icon to add picture</a:t>
            </a:r>
            <a:endParaRPr lang="en-US" dirty="0"/>
          </a:p>
        </p:txBody>
      </p:sp>
      <p:sp>
        <p:nvSpPr>
          <p:cNvPr id="2" name="Title 1">
            <a:extLst>
              <a:ext uri="{FF2B5EF4-FFF2-40B4-BE49-F238E27FC236}">
                <a16:creationId xmlns:a16="http://schemas.microsoft.com/office/drawing/2014/main" id="{96D712C6-2A37-4F08-AF12-D70F8C809441}"/>
              </a:ext>
            </a:extLst>
          </p:cNvPr>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9555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dirty="0" smtClean="0"/>
              <a:t>Click icon to add picture</a:t>
            </a: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3182303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dirty="0" smtClean="0"/>
              <a:t>Click icon to add picture</a:t>
            </a: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52890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a:innerShdw blurRad="254000" dist="127000">
              <a:prstClr val="black">
                <a:alpha val="50000"/>
              </a:prstClr>
            </a:innerShdw>
          </a:effectLst>
        </p:spPr>
        <p:txBody>
          <a:bodyPr anchor="ctr"/>
          <a:lstStyle>
            <a:lvl1pPr marL="0" indent="0" algn="ctr">
              <a:buNone/>
              <a:defRPr/>
            </a:lvl1pPr>
          </a:lstStyle>
          <a:p>
            <a:r>
              <a:rPr lang="en-US" dirty="0" smtClean="0"/>
              <a:t>Click icon to add picture</a:t>
            </a:r>
            <a:endParaRPr lang="en-US" dirty="0"/>
          </a:p>
        </p:txBody>
      </p:sp>
      <p:sp>
        <p:nvSpPr>
          <p:cNvPr id="2" name="Title 1">
            <a:extLst>
              <a:ext uri="{FF2B5EF4-FFF2-40B4-BE49-F238E27FC236}">
                <a16:creationId xmlns:a16="http://schemas.microsoft.com/office/drawing/2014/main" id="{97230B2C-7250-4568-96CF-7E5A34B3CAD3}"/>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3" name="Picture Placeholder 52">
            <a:extLst>
              <a:ext uri="{FF2B5EF4-FFF2-40B4-BE49-F238E27FC236}">
                <a16:creationId xmlns:a16="http://schemas.microsoft.com/office/drawing/2014/main" id="{86917B65-8F50-454E-AF7E-D53FE2DE8F04}"/>
              </a:ext>
            </a:extLst>
          </p:cNvPr>
          <p:cNvSpPr>
            <a:spLocks noGrp="1"/>
          </p:cNvSpPr>
          <p:nvPr>
            <p:ph type="pic" sz="quarter" idx="14"/>
          </p:nvPr>
        </p:nvSpPr>
        <p:spPr>
          <a:xfrm>
            <a:off x="0" y="-19878"/>
            <a:ext cx="7406905" cy="6866810"/>
          </a:xfrm>
          <a:custGeom>
            <a:avLst/>
            <a:gdLst>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4878432 h 4878432"/>
              <a:gd name="connsiteX14" fmla="*/ 4570834 w 5251939"/>
              <a:gd name="connsiteY14" fmla="*/ 3563909 h 4878432"/>
              <a:gd name="connsiteX15" fmla="*/ 3890895 w 5251939"/>
              <a:gd name="connsiteY15" fmla="*/ 3563909 h 4878432"/>
              <a:gd name="connsiteX16" fmla="*/ 3890895 w 5251939"/>
              <a:gd name="connsiteY16" fmla="*/ 4878432 h 4878432"/>
              <a:gd name="connsiteX17" fmla="*/ 3297114 w 5251939"/>
              <a:gd name="connsiteY17" fmla="*/ 4878432 h 4878432"/>
              <a:gd name="connsiteX18" fmla="*/ 3297114 w 5251939"/>
              <a:gd name="connsiteY18" fmla="*/ 3911406 h 4878432"/>
              <a:gd name="connsiteX19" fmla="*/ 2617175 w 5251939"/>
              <a:gd name="connsiteY19" fmla="*/ 3911406 h 4878432"/>
              <a:gd name="connsiteX20" fmla="*/ 2617175 w 5251939"/>
              <a:gd name="connsiteY20" fmla="*/ 4324451 h 4878432"/>
              <a:gd name="connsiteX21" fmla="*/ 1968893 w 5251939"/>
              <a:gd name="connsiteY21" fmla="*/ 4324451 h 4878432"/>
              <a:gd name="connsiteX22" fmla="*/ 1968893 w 5251939"/>
              <a:gd name="connsiteY22" fmla="*/ 4878432 h 4878432"/>
              <a:gd name="connsiteX23" fmla="*/ 1312985 w 5251939"/>
              <a:gd name="connsiteY23" fmla="*/ 4878432 h 4878432"/>
              <a:gd name="connsiteX24" fmla="*/ 1312985 w 5251939"/>
              <a:gd name="connsiteY24" fmla="*/ 4324451 h 4878432"/>
              <a:gd name="connsiteX25" fmla="*/ 642230 w 5251939"/>
              <a:gd name="connsiteY25" fmla="*/ 4324451 h 4878432"/>
              <a:gd name="connsiteX26" fmla="*/ 642230 w 5251939"/>
              <a:gd name="connsiteY26" fmla="*/ 3624890 h 4878432"/>
              <a:gd name="connsiteX27" fmla="*/ 0 w 5251939"/>
              <a:gd name="connsiteY27" fmla="*/ 3624890 h 4878432"/>
              <a:gd name="connsiteX28" fmla="*/ 0 w 5251939"/>
              <a:gd name="connsiteY28" fmla="*/ 375409 h 4878432"/>
              <a:gd name="connsiteX29" fmla="*/ 633046 w 5251939"/>
              <a:gd name="connsiteY29" fmla="*/ 375409 h 4878432"/>
              <a:gd name="connsiteX30" fmla="*/ 633046 w 5251939"/>
              <a:gd name="connsiteY30" fmla="*/ 1379096 h 4878432"/>
              <a:gd name="connsiteX31" fmla="*/ 1312985 w 5251939"/>
              <a:gd name="connsiteY31" fmla="*/ 1379096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3563909 h 4878432"/>
              <a:gd name="connsiteX14" fmla="*/ 3890895 w 5251939"/>
              <a:gd name="connsiteY14" fmla="*/ 3563909 h 4878432"/>
              <a:gd name="connsiteX15" fmla="*/ 3890895 w 5251939"/>
              <a:gd name="connsiteY15" fmla="*/ 4878432 h 4878432"/>
              <a:gd name="connsiteX16" fmla="*/ 3297114 w 5251939"/>
              <a:gd name="connsiteY16" fmla="*/ 4878432 h 4878432"/>
              <a:gd name="connsiteX17" fmla="*/ 3297114 w 5251939"/>
              <a:gd name="connsiteY17" fmla="*/ 3911406 h 4878432"/>
              <a:gd name="connsiteX18" fmla="*/ 2617175 w 5251939"/>
              <a:gd name="connsiteY18" fmla="*/ 3911406 h 4878432"/>
              <a:gd name="connsiteX19" fmla="*/ 2617175 w 5251939"/>
              <a:gd name="connsiteY19" fmla="*/ 4324451 h 4878432"/>
              <a:gd name="connsiteX20" fmla="*/ 1968893 w 5251939"/>
              <a:gd name="connsiteY20" fmla="*/ 4324451 h 4878432"/>
              <a:gd name="connsiteX21" fmla="*/ 1968893 w 5251939"/>
              <a:gd name="connsiteY21" fmla="*/ 4878432 h 4878432"/>
              <a:gd name="connsiteX22" fmla="*/ 1312985 w 5251939"/>
              <a:gd name="connsiteY22" fmla="*/ 4878432 h 4878432"/>
              <a:gd name="connsiteX23" fmla="*/ 1312985 w 5251939"/>
              <a:gd name="connsiteY23" fmla="*/ 4324451 h 4878432"/>
              <a:gd name="connsiteX24" fmla="*/ 642230 w 5251939"/>
              <a:gd name="connsiteY24" fmla="*/ 4324451 h 4878432"/>
              <a:gd name="connsiteX25" fmla="*/ 642230 w 5251939"/>
              <a:gd name="connsiteY25" fmla="*/ 3624890 h 4878432"/>
              <a:gd name="connsiteX26" fmla="*/ 0 w 5251939"/>
              <a:gd name="connsiteY26" fmla="*/ 3624890 h 4878432"/>
              <a:gd name="connsiteX27" fmla="*/ 0 w 5251939"/>
              <a:gd name="connsiteY27" fmla="*/ 375409 h 4878432"/>
              <a:gd name="connsiteX28" fmla="*/ 633046 w 5251939"/>
              <a:gd name="connsiteY28" fmla="*/ 375409 h 4878432"/>
              <a:gd name="connsiteX29" fmla="*/ 633046 w 5251939"/>
              <a:gd name="connsiteY29" fmla="*/ 1379096 h 4878432"/>
              <a:gd name="connsiteX30" fmla="*/ 1312985 w 5251939"/>
              <a:gd name="connsiteY30" fmla="*/ 1379096 h 4878432"/>
              <a:gd name="connsiteX31" fmla="*/ 1312985 w 5251939"/>
              <a:gd name="connsiteY31" fmla="*/ 0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0834 w 5251939"/>
              <a:gd name="connsiteY12" fmla="*/ 3563909 h 4878432"/>
              <a:gd name="connsiteX13" fmla="*/ 3890895 w 5251939"/>
              <a:gd name="connsiteY13" fmla="*/ 3563909 h 4878432"/>
              <a:gd name="connsiteX14" fmla="*/ 3890895 w 5251939"/>
              <a:gd name="connsiteY14" fmla="*/ 4878432 h 4878432"/>
              <a:gd name="connsiteX15" fmla="*/ 3297114 w 5251939"/>
              <a:gd name="connsiteY15" fmla="*/ 4878432 h 4878432"/>
              <a:gd name="connsiteX16" fmla="*/ 3297114 w 5251939"/>
              <a:gd name="connsiteY16" fmla="*/ 3911406 h 4878432"/>
              <a:gd name="connsiteX17" fmla="*/ 2617175 w 5251939"/>
              <a:gd name="connsiteY17" fmla="*/ 3911406 h 4878432"/>
              <a:gd name="connsiteX18" fmla="*/ 2617175 w 5251939"/>
              <a:gd name="connsiteY18" fmla="*/ 4324451 h 4878432"/>
              <a:gd name="connsiteX19" fmla="*/ 1968893 w 5251939"/>
              <a:gd name="connsiteY19" fmla="*/ 4324451 h 4878432"/>
              <a:gd name="connsiteX20" fmla="*/ 1968893 w 5251939"/>
              <a:gd name="connsiteY20" fmla="*/ 4878432 h 4878432"/>
              <a:gd name="connsiteX21" fmla="*/ 1312985 w 5251939"/>
              <a:gd name="connsiteY21" fmla="*/ 4878432 h 4878432"/>
              <a:gd name="connsiteX22" fmla="*/ 1312985 w 5251939"/>
              <a:gd name="connsiteY22" fmla="*/ 4324451 h 4878432"/>
              <a:gd name="connsiteX23" fmla="*/ 642230 w 5251939"/>
              <a:gd name="connsiteY23" fmla="*/ 4324451 h 4878432"/>
              <a:gd name="connsiteX24" fmla="*/ 642230 w 5251939"/>
              <a:gd name="connsiteY24" fmla="*/ 3624890 h 4878432"/>
              <a:gd name="connsiteX25" fmla="*/ 0 w 5251939"/>
              <a:gd name="connsiteY25" fmla="*/ 3624890 h 4878432"/>
              <a:gd name="connsiteX26" fmla="*/ 0 w 5251939"/>
              <a:gd name="connsiteY26" fmla="*/ 375409 h 4878432"/>
              <a:gd name="connsiteX27" fmla="*/ 633046 w 5251939"/>
              <a:gd name="connsiteY27" fmla="*/ 375409 h 4878432"/>
              <a:gd name="connsiteX28" fmla="*/ 633046 w 5251939"/>
              <a:gd name="connsiteY28" fmla="*/ 1379096 h 4878432"/>
              <a:gd name="connsiteX29" fmla="*/ 1312985 w 5251939"/>
              <a:gd name="connsiteY29" fmla="*/ 1379096 h 4878432"/>
              <a:gd name="connsiteX30" fmla="*/ 1312985 w 5251939"/>
              <a:gd name="connsiteY30" fmla="*/ 0 h 487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51939" h="4878432">
                <a:moveTo>
                  <a:pt x="1312985" y="0"/>
                </a:moveTo>
                <a:lnTo>
                  <a:pt x="1975340" y="0"/>
                </a:lnTo>
                <a:lnTo>
                  <a:pt x="1975340" y="982231"/>
                </a:lnTo>
                <a:lnTo>
                  <a:pt x="2648832" y="982231"/>
                </a:lnTo>
                <a:lnTo>
                  <a:pt x="2648832" y="1148083"/>
                </a:lnTo>
                <a:lnTo>
                  <a:pt x="3328771" y="1148083"/>
                </a:lnTo>
                <a:lnTo>
                  <a:pt x="3328771" y="0"/>
                </a:lnTo>
                <a:lnTo>
                  <a:pt x="4572000" y="0"/>
                </a:lnTo>
                <a:lnTo>
                  <a:pt x="4572000" y="1000460"/>
                </a:lnTo>
                <a:lnTo>
                  <a:pt x="5251939" y="1000460"/>
                </a:lnTo>
                <a:lnTo>
                  <a:pt x="5251939" y="4279967"/>
                </a:lnTo>
                <a:lnTo>
                  <a:pt x="4572000" y="4279967"/>
                </a:lnTo>
                <a:cubicBezTo>
                  <a:pt x="4571611" y="4041281"/>
                  <a:pt x="4571223" y="3802595"/>
                  <a:pt x="4570834" y="3563909"/>
                </a:cubicBezTo>
                <a:lnTo>
                  <a:pt x="3890895" y="3563909"/>
                </a:lnTo>
                <a:lnTo>
                  <a:pt x="3890895" y="4878432"/>
                </a:lnTo>
                <a:lnTo>
                  <a:pt x="3297114" y="4878432"/>
                </a:lnTo>
                <a:lnTo>
                  <a:pt x="3297114" y="3911406"/>
                </a:lnTo>
                <a:lnTo>
                  <a:pt x="2617175" y="3911406"/>
                </a:lnTo>
                <a:lnTo>
                  <a:pt x="2617175" y="4324451"/>
                </a:lnTo>
                <a:lnTo>
                  <a:pt x="1968893" y="4324451"/>
                </a:lnTo>
                <a:lnTo>
                  <a:pt x="1968893" y="4878432"/>
                </a:lnTo>
                <a:lnTo>
                  <a:pt x="1312985" y="4878432"/>
                </a:lnTo>
                <a:lnTo>
                  <a:pt x="1312985" y="4324451"/>
                </a:lnTo>
                <a:lnTo>
                  <a:pt x="642230" y="4324451"/>
                </a:lnTo>
                <a:lnTo>
                  <a:pt x="642230" y="3624890"/>
                </a:lnTo>
                <a:lnTo>
                  <a:pt x="0" y="3624890"/>
                </a:lnTo>
                <a:lnTo>
                  <a:pt x="0" y="375409"/>
                </a:lnTo>
                <a:lnTo>
                  <a:pt x="633046" y="375409"/>
                </a:lnTo>
                <a:lnTo>
                  <a:pt x="633046" y="1379096"/>
                </a:lnTo>
                <a:lnTo>
                  <a:pt x="1312985" y="1379096"/>
                </a:lnTo>
                <a:lnTo>
                  <a:pt x="1312985" y="0"/>
                </a:lnTo>
                <a:close/>
              </a:path>
            </a:pathLst>
          </a:custGeom>
          <a:effectLst>
            <a:innerShdw blurRad="254000" dist="127000">
              <a:prstClr val="black">
                <a:alpha val="50000"/>
              </a:prstClr>
            </a:innerShdw>
          </a:effectLst>
        </p:spPr>
        <p:txBody>
          <a:bodyPr wrap="square" anchor="ctr">
            <a:noAutofit/>
          </a:bodyPr>
          <a:lstStyle>
            <a:lvl1pPr marL="0" indent="0" algn="ctr">
              <a:buNone/>
              <a:defRPr/>
            </a:lvl1pPr>
          </a:lstStyle>
          <a:p>
            <a:r>
              <a:rPr lang="en-US" dirty="0" smtClean="0"/>
              <a:t>Click icon to add picture</a:t>
            </a:r>
            <a:endParaRPr lang="en-US" dirty="0"/>
          </a:p>
        </p:txBody>
      </p:sp>
      <p:sp>
        <p:nvSpPr>
          <p:cNvPr id="58" name="Text Placeholder 2">
            <a:extLst>
              <a:ext uri="{FF2B5EF4-FFF2-40B4-BE49-F238E27FC236}">
                <a16:creationId xmlns:a16="http://schemas.microsoft.com/office/drawing/2014/main" id="{75065C5E-8027-4266-B6BE-BA117C6F7ACA}"/>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753968095"/>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8F64841-5495-4B23-A74E-409C28CB7AC1}"/>
              </a:ext>
            </a:extLst>
          </p:cNvPr>
          <p:cNvSpPr/>
          <p:nvPr userDrawn="1"/>
        </p:nvSpPr>
        <p:spPr>
          <a:xfrm>
            <a:off x="7415213" y="0"/>
            <a:ext cx="4776787" cy="6846932"/>
          </a:xfrm>
          <a:prstGeom prst="rect">
            <a:avLst/>
          </a:prstGeom>
          <a:solidFill>
            <a:srgbClr val="2F3342"/>
          </a:solidFill>
          <a:ln>
            <a:noFill/>
          </a:ln>
          <a:effectLst>
            <a:innerShdw blurRad="254000" dist="1270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chor="ctr">
            <a:noAutofit/>
          </a:bodyPr>
          <a:lstStyle>
            <a:lvl1pPr algn="l">
              <a:defRPr sz="3200" spc="300">
                <a:solidFill>
                  <a:schemeClr val="bg1"/>
                </a:solidFill>
              </a:defRPr>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13" name="Content Placeholder 12">
            <a:extLst>
              <a:ext uri="{FF2B5EF4-FFF2-40B4-BE49-F238E27FC236}">
                <a16:creationId xmlns:a16="http://schemas.microsoft.com/office/drawing/2014/main" id="{483349C3-B089-45CF-9643-0D25E709663B}"/>
              </a:ext>
            </a:extLst>
          </p:cNvPr>
          <p:cNvSpPr>
            <a:spLocks noGrp="1"/>
          </p:cNvSpPr>
          <p:nvPr>
            <p:ph sz="quarter" idx="14"/>
          </p:nvPr>
        </p:nvSpPr>
        <p:spPr>
          <a:xfrm>
            <a:off x="0" y="0"/>
            <a:ext cx="7415213" cy="6858000"/>
          </a:xfrm>
        </p:spPr>
        <p:txBody>
          <a:bodyPr anchor="ctr"/>
          <a:lstStyle>
            <a:lvl1pPr marL="0" indent="0" algn="ctr">
              <a:buNone/>
              <a:defRPr/>
            </a:lvl1pPr>
          </a:lstStyle>
          <a:p>
            <a:pPr lvl="0"/>
            <a:r>
              <a:rPr lang="en-US" smtClean="0"/>
              <a:t>Edit Master text styles</a:t>
            </a:r>
          </a:p>
        </p:txBody>
      </p:sp>
      <p:sp>
        <p:nvSpPr>
          <p:cNvPr id="16" name="Slide Number Placeholder 5">
            <a:extLst>
              <a:ext uri="{FF2B5EF4-FFF2-40B4-BE49-F238E27FC236}">
                <a16:creationId xmlns:a16="http://schemas.microsoft.com/office/drawing/2014/main" id="{E7D247BC-E419-4355-8738-B9CE5CA19B5C}"/>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bg1"/>
                </a:solidFill>
              </a:defRPr>
            </a:lvl1pPr>
          </a:lstStyle>
          <a:p>
            <a:fld id="{8C2E478F-E849-4A8C-AF1F-CBCC78A7CBFA}" type="slidenum">
              <a:rPr lang="en-US" smtClean="0"/>
              <a:pPr/>
              <a:t>‹#›</a:t>
            </a:fld>
            <a:endParaRPr lang="en-US" dirty="0"/>
          </a:p>
        </p:txBody>
      </p:sp>
      <p:sp>
        <p:nvSpPr>
          <p:cNvPr id="17" name="Shape 61">
            <a:extLst>
              <a:ext uri="{FF2B5EF4-FFF2-40B4-BE49-F238E27FC236}">
                <a16:creationId xmlns:a16="http://schemas.microsoft.com/office/drawing/2014/main" id="{649B49FF-0FAA-4E6C-820C-B1F434911FDC}"/>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2267695757"/>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767754" y="365125"/>
            <a:ext cx="6043246" cy="573989"/>
          </a:xfrm>
        </p:spPr>
        <p:txBody>
          <a:bodyPr anchor="ctr">
            <a:noAutofit/>
          </a:bodyPr>
          <a:lstStyle>
            <a:lvl1pPr algn="l">
              <a:defRPr sz="3600" spc="300"/>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767754" y="1625512"/>
            <a:ext cx="6043246" cy="4636392"/>
          </a:xfrm>
        </p:spPr>
        <p:txBody>
          <a:bodyPr>
            <a:normAutofit/>
          </a:bodyPr>
          <a:lstStyle>
            <a:lvl1pPr>
              <a:lnSpc>
                <a:spcPct val="150000"/>
              </a:lnSpc>
              <a:defRPr sz="1600"/>
            </a:lvl1pPr>
            <a:lvl2pPr>
              <a:lnSpc>
                <a:spcPct val="150000"/>
              </a:lnSpc>
              <a:defRPr sz="1400"/>
            </a:lvl2pPr>
            <a:lvl3pPr>
              <a:lnSpc>
                <a:spcPct val="150000"/>
              </a:lnSpc>
              <a:defRPr sz="1400"/>
            </a:lvl3pPr>
            <a:lvl4pPr>
              <a:lnSpc>
                <a:spcPct val="150000"/>
              </a:lnSpc>
              <a:defRPr sz="1200"/>
            </a:lvl4pPr>
            <a:lvl5pPr>
              <a:lnSpc>
                <a:spcPct val="150000"/>
              </a:lnSpc>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5767754" y="1003687"/>
            <a:ext cx="6043246" cy="365125"/>
          </a:xfrm>
        </p:spPr>
        <p:txBody>
          <a:bodyPr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a:innerShdw blurRad="254000" dist="127000">
              <a:prstClr val="black">
                <a:alpha val="50000"/>
              </a:prstClr>
            </a:innerShdw>
          </a:effectLst>
        </p:spPr>
        <p:txBody>
          <a:bodyPr anchor="ctr"/>
          <a:lstStyle>
            <a:lvl1pPr marL="0" indent="0" algn="ctr">
              <a:buNone/>
              <a:defRPr/>
            </a:lvl1pPr>
          </a:lstStyle>
          <a:p>
            <a:r>
              <a:rPr lang="en-US" dirty="0" smtClean="0"/>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5904689" y="5038489"/>
            <a:ext cx="5933872" cy="365125"/>
          </a:xfrm>
        </p:spPr>
        <p:txBody>
          <a:bodyPr anchor="ctr"/>
          <a:lstStyle>
            <a:lvl1pPr marL="0" indent="0" algn="ctr">
              <a:lnSpc>
                <a:spcPct val="100000"/>
              </a:lnSpc>
              <a:buNone/>
              <a:defRPr sz="2400" spc="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7" name="Rectangle 6">
            <a:extLst>
              <a:ext uri="{FF2B5EF4-FFF2-40B4-BE49-F238E27FC236}">
                <a16:creationId xmlns:a16="http://schemas.microsoft.com/office/drawing/2014/main" id="{E7E94348-3BFC-4B39-9C3B-628E777B98F4}"/>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0 w 6107906"/>
              <a:gd name="connsiteY4" fmla="*/ 0 h 6858000"/>
              <a:gd name="connsiteX0" fmla="*/ 1517515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1517515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1517515" y="0"/>
                </a:moveTo>
                <a:lnTo>
                  <a:pt x="6107906" y="0"/>
                </a:lnTo>
                <a:lnTo>
                  <a:pt x="4593309" y="6848272"/>
                </a:lnTo>
                <a:lnTo>
                  <a:pt x="0" y="6858000"/>
                </a:lnTo>
                <a:lnTo>
                  <a:pt x="1517515"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5904689" y="1546699"/>
            <a:ext cx="5933872" cy="3491790"/>
          </a:xfrm>
        </p:spPr>
        <p:txBody>
          <a:bodyPr anchor="ctr"/>
          <a:lstStyle>
            <a:lvl1pPr algn="ctr">
              <a:defRPr sz="6000" b="1" spc="300">
                <a:solidFill>
                  <a:schemeClr val="tx1"/>
                </a:solidFill>
              </a:defRPr>
            </a:lvl1pPr>
          </a:lstStyle>
          <a:p>
            <a:r>
              <a:rPr lang="en-US" dirty="0"/>
              <a:t>CLICK TO EDIT MASTER TITLE</a:t>
            </a:r>
          </a:p>
        </p:txBody>
      </p:sp>
    </p:spTree>
    <p:extLst>
      <p:ext uri="{BB962C8B-B14F-4D97-AF65-F5344CB8AC3E}">
        <p14:creationId xmlns:p14="http://schemas.microsoft.com/office/powerpoint/2010/main" val="125731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AB66B20-A484-4A16-A015-2118F9AF2101}"/>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0" y="0"/>
                </a:moveTo>
                <a:lnTo>
                  <a:pt x="6107906" y="0"/>
                </a:lnTo>
                <a:lnTo>
                  <a:pt x="4233386" y="6858000"/>
                </a:lnTo>
                <a:lnTo>
                  <a:pt x="0" y="6858000"/>
                </a:lnTo>
                <a:lnTo>
                  <a:pt x="0"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2457350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7" name="Shape 61">
            <a:extLst>
              <a:ext uri="{FF2B5EF4-FFF2-40B4-BE49-F238E27FC236}">
                <a16:creationId xmlns:a16="http://schemas.microsoft.com/office/drawing/2014/main" id="{0A2ACE11-44E0-44ED-AA10-CB0B57204E89}"/>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rgbClr val="2C2153"/>
                </a:solidFill>
                <a:latin typeface="+mn-lt"/>
                <a:ea typeface="+mn-ea"/>
                <a:cs typeface="+mn-cs"/>
                <a:sym typeface="Bebas"/>
              </a:rPr>
              <a:t>FAB</a:t>
            </a:r>
            <a:r>
              <a:rPr lang="en-US" sz="2400" b="1" kern="1200" dirty="0">
                <a:solidFill>
                  <a:srgbClr val="A53F52"/>
                </a:solidFill>
                <a:latin typeface="+mn-lt"/>
                <a:ea typeface="+mn-ea"/>
                <a:cs typeface="+mn-cs"/>
                <a:sym typeface="Bebas"/>
              </a:rPr>
              <a:t>RIKAM</a:t>
            </a:r>
            <a:endParaRPr lang="en-US" sz="2400" b="1" i="0" spc="0" dirty="0">
              <a:solidFill>
                <a:srgbClr val="A53F52"/>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50" r:id="rId1"/>
    <p:sldLayoutId id="2147483667" r:id="rId2"/>
    <p:sldLayoutId id="2147483651" r:id="rId3"/>
    <p:sldLayoutId id="2147483668" r:id="rId4"/>
    <p:sldLayoutId id="2147483660" r:id="rId5"/>
    <p:sldLayoutId id="2147483664" r:id="rId6"/>
    <p:sldLayoutId id="2147483661" r:id="rId7"/>
    <p:sldLayoutId id="2147483674" r:id="rId8"/>
    <p:sldLayoutId id="2147483675" r:id="rId9"/>
    <p:sldLayoutId id="2147483673" r:id="rId10"/>
    <p:sldLayoutId id="2147483653" r:id="rId11"/>
    <p:sldLayoutId id="2147483670" r:id="rId12"/>
    <p:sldLayoutId id="2147483671" r:id="rId13"/>
    <p:sldLayoutId id="2147483672" r:id="rId14"/>
    <p:sldLayoutId id="2147483655" r:id="rId15"/>
    <p:sldLayoutId id="2147483666" r:id="rId16"/>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6.jpg"/><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6.jpg"/><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6.jpg"/><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6.jpg"/><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6.jpg"/><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6.jpg"/><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6.jpg"/><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6.jpg"/><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26.png"/><Relationship Id="rId7" Type="http://schemas.openxmlformats.org/officeDocument/2006/relationships/image" Target="../media/image28.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10.svg"/><Relationship Id="rId5" Type="http://schemas.openxmlformats.org/officeDocument/2006/relationships/image" Target="../media/image27.png"/><Relationship Id="rId4" Type="http://schemas.openxmlformats.org/officeDocument/2006/relationships/image" Target="../media/image8.svg"/></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descr="Abstract Building">
            <a:extLst>
              <a:ext uri="{FF2B5EF4-FFF2-40B4-BE49-F238E27FC236}">
                <a16:creationId xmlns:a16="http://schemas.microsoft.com/office/drawing/2014/main" id="{CE10ABE1-BE78-4DEC-9C0A-46282D549DF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 xmlns:adec="http://schemas.microsoft.com/office/drawing/2017/decorative" val="1"/>
              </a:ext>
            </a:extLst>
          </p:cNvPr>
          <p:cNvSpPr/>
          <p:nvPr/>
        </p:nvSpPr>
        <p:spPr>
          <a:xfrm>
            <a:off x="0"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p:txBody>
          <a:bodyPr>
            <a:normAutofit fontScale="90000"/>
          </a:bodyPr>
          <a:lstStyle/>
          <a:p>
            <a:r>
              <a:rPr lang="en-US" dirty="0" smtClean="0"/>
              <a:t>Smart parking assistant</a:t>
            </a:r>
            <a:endParaRPr lang="en-US" dirty="0">
              <a:solidFill>
                <a:schemeClr val="bg1"/>
              </a:solidFill>
            </a:endParaRPr>
          </a:p>
        </p:txBody>
      </p:sp>
      <p:sp>
        <p:nvSpPr>
          <p:cNvPr id="7" name="Text Placeholder 6">
            <a:extLst>
              <a:ext uri="{FF2B5EF4-FFF2-40B4-BE49-F238E27FC236}">
                <a16:creationId xmlns:a16="http://schemas.microsoft.com/office/drawing/2014/main" id="{5D865526-EC39-4780-A2A8-274A80A5C19B}"/>
              </a:ext>
            </a:extLst>
          </p:cNvPr>
          <p:cNvSpPr>
            <a:spLocks noGrp="1"/>
          </p:cNvSpPr>
          <p:nvPr>
            <p:ph type="body" idx="1"/>
          </p:nvPr>
        </p:nvSpPr>
        <p:spPr>
          <a:xfrm>
            <a:off x="2655130" y="3844324"/>
            <a:ext cx="6881740" cy="365125"/>
          </a:xfrm>
        </p:spPr>
        <p:txBody>
          <a:bodyPr>
            <a:normAutofit fontScale="85000" lnSpcReduction="20000"/>
          </a:bodyPr>
          <a:lstStyle/>
          <a:p>
            <a:r>
              <a:rPr lang="en-US" dirty="0" smtClean="0">
                <a:solidFill>
                  <a:schemeClr val="bg1"/>
                </a:solidFill>
              </a:rPr>
              <a:t>FYP – Dept. Of Software Engineering</a:t>
            </a:r>
            <a:endParaRPr lang="en-US" dirty="0">
              <a:solidFill>
                <a:schemeClr val="bg1"/>
              </a:solidFill>
            </a:endParaRPr>
          </a:p>
        </p:txBody>
      </p:sp>
    </p:spTree>
    <p:extLst>
      <p:ext uri="{BB962C8B-B14F-4D97-AF65-F5344CB8AC3E}">
        <p14:creationId xmlns:p14="http://schemas.microsoft.com/office/powerpoint/2010/main" val="110204543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pic>
        <p:nvPicPr>
          <p:cNvPr id="9"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a:stretch>
            <a:fillRect/>
          </a:stretch>
        </p:blipFill>
        <p:spPr>
          <a:xfrm>
            <a:off x="0" y="0"/>
            <a:ext cx="5092117"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p:spPr>
      </p:pic>
      <p:sp>
        <p:nvSpPr>
          <p:cNvPr id="8" name="Rectangle 13">
            <a:extLst>
              <a:ext uri="{FF2B5EF4-FFF2-40B4-BE49-F238E27FC236}">
                <a16:creationId xmlns:a16="http://schemas.microsoft.com/office/drawing/2014/main" id="{D687D26E-D67A-4318-AAB1-DCEAA89EEB21}"/>
              </a:ext>
              <a:ext uri="{C183D7F6-B498-43B3-948B-1728B52AA6E4}">
                <adec:decorative xmlns="" xmlns:adec="http://schemas.microsoft.com/office/drawing/2017/decorative" val="1"/>
              </a:ext>
            </a:extLst>
          </p:cNvPr>
          <p:cNvSpPr/>
          <p:nvPr/>
        </p:nvSpPr>
        <p:spPr>
          <a:xfrm>
            <a:off x="0" y="0"/>
            <a:ext cx="5092117"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p:cNvSpPr>
            <a:spLocks noGrp="1"/>
          </p:cNvSpPr>
          <p:nvPr>
            <p:ph type="title"/>
          </p:nvPr>
        </p:nvSpPr>
        <p:spPr>
          <a:xfrm>
            <a:off x="5092117" y="211752"/>
            <a:ext cx="3825380" cy="560035"/>
          </a:xfrm>
        </p:spPr>
        <p:txBody>
          <a:bodyPr>
            <a:normAutofit/>
          </a:bodyPr>
          <a:lstStyle/>
          <a:p>
            <a:r>
              <a:rPr lang="en-US" sz="3000" dirty="0" smtClean="0">
                <a:solidFill>
                  <a:schemeClr val="accent2"/>
                </a:solidFill>
              </a:rPr>
              <a:t>Documentation</a:t>
            </a:r>
            <a:endParaRPr lang="en-US" sz="3000" dirty="0">
              <a:solidFill>
                <a:schemeClr val="accent2"/>
              </a:solidFill>
            </a:endParaRPr>
          </a:p>
        </p:txBody>
      </p:sp>
      <p:pic>
        <p:nvPicPr>
          <p:cNvPr id="4" name="Picture 3"/>
          <p:cNvPicPr>
            <a:picLocks noChangeAspect="1"/>
          </p:cNvPicPr>
          <p:nvPr/>
        </p:nvPicPr>
        <p:blipFill>
          <a:blip r:embed="rId3"/>
          <a:stretch>
            <a:fillRect/>
          </a:stretch>
        </p:blipFill>
        <p:spPr>
          <a:xfrm>
            <a:off x="5234731" y="1177593"/>
            <a:ext cx="6881304" cy="4189724"/>
          </a:xfrm>
          <a:prstGeom prst="rect">
            <a:avLst/>
          </a:prstGeom>
        </p:spPr>
      </p:pic>
    </p:spTree>
    <p:extLst>
      <p:ext uri="{BB962C8B-B14F-4D97-AF65-F5344CB8AC3E}">
        <p14:creationId xmlns:p14="http://schemas.microsoft.com/office/powerpoint/2010/main" val="42187820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sp>
        <p:nvSpPr>
          <p:cNvPr id="3" name="Title 2"/>
          <p:cNvSpPr>
            <a:spLocks noGrp="1"/>
          </p:cNvSpPr>
          <p:nvPr>
            <p:ph type="title"/>
          </p:nvPr>
        </p:nvSpPr>
        <p:spPr>
          <a:xfrm>
            <a:off x="4004344" y="109897"/>
            <a:ext cx="3825380" cy="560035"/>
          </a:xfrm>
        </p:spPr>
        <p:txBody>
          <a:bodyPr>
            <a:normAutofit/>
          </a:bodyPr>
          <a:lstStyle/>
          <a:p>
            <a:r>
              <a:rPr lang="en-US" sz="3000" dirty="0" smtClean="0">
                <a:solidFill>
                  <a:schemeClr val="accent2"/>
                </a:solidFill>
              </a:rPr>
              <a:t>Documentation</a:t>
            </a:r>
            <a:endParaRPr lang="en-US" sz="3000" dirty="0">
              <a:solidFill>
                <a:schemeClr val="accent2"/>
              </a:solidFill>
            </a:endParaRPr>
          </a:p>
        </p:txBody>
      </p:sp>
      <p:pic>
        <p:nvPicPr>
          <p:cNvPr id="2" name="Picture 1"/>
          <p:cNvPicPr>
            <a:picLocks noChangeAspect="1"/>
          </p:cNvPicPr>
          <p:nvPr/>
        </p:nvPicPr>
        <p:blipFill>
          <a:blip r:embed="rId2"/>
          <a:stretch>
            <a:fillRect/>
          </a:stretch>
        </p:blipFill>
        <p:spPr>
          <a:xfrm>
            <a:off x="173372" y="771787"/>
            <a:ext cx="11487325" cy="5959786"/>
          </a:xfrm>
          <a:prstGeom prst="rect">
            <a:avLst/>
          </a:prstGeom>
        </p:spPr>
      </p:pic>
    </p:spTree>
    <p:extLst>
      <p:ext uri="{BB962C8B-B14F-4D97-AF65-F5344CB8AC3E}">
        <p14:creationId xmlns:p14="http://schemas.microsoft.com/office/powerpoint/2010/main" val="28056702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pic>
        <p:nvPicPr>
          <p:cNvPr id="9"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a:stretch>
            <a:fillRect/>
          </a:stretch>
        </p:blipFill>
        <p:spPr>
          <a:xfrm>
            <a:off x="0" y="0"/>
            <a:ext cx="5092117"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p:spPr>
      </p:pic>
      <p:sp>
        <p:nvSpPr>
          <p:cNvPr id="8" name="Rectangle 13">
            <a:extLst>
              <a:ext uri="{FF2B5EF4-FFF2-40B4-BE49-F238E27FC236}">
                <a16:creationId xmlns:a16="http://schemas.microsoft.com/office/drawing/2014/main" id="{D687D26E-D67A-4318-AAB1-DCEAA89EEB21}"/>
              </a:ext>
              <a:ext uri="{C183D7F6-B498-43B3-948B-1728B52AA6E4}">
                <adec:decorative xmlns="" xmlns:adec="http://schemas.microsoft.com/office/drawing/2017/decorative" val="1"/>
              </a:ext>
            </a:extLst>
          </p:cNvPr>
          <p:cNvSpPr/>
          <p:nvPr/>
        </p:nvSpPr>
        <p:spPr>
          <a:xfrm>
            <a:off x="0" y="0"/>
            <a:ext cx="5092117"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p:cNvSpPr>
            <a:spLocks noGrp="1"/>
          </p:cNvSpPr>
          <p:nvPr>
            <p:ph type="title"/>
          </p:nvPr>
        </p:nvSpPr>
        <p:spPr>
          <a:xfrm>
            <a:off x="5092117" y="211752"/>
            <a:ext cx="3825380" cy="560035"/>
          </a:xfrm>
        </p:spPr>
        <p:txBody>
          <a:bodyPr>
            <a:normAutofit/>
          </a:bodyPr>
          <a:lstStyle/>
          <a:p>
            <a:r>
              <a:rPr lang="en-US" sz="3000" dirty="0" smtClean="0">
                <a:solidFill>
                  <a:schemeClr val="accent2"/>
                </a:solidFill>
              </a:rPr>
              <a:t>Documentation</a:t>
            </a:r>
            <a:endParaRPr lang="en-US" sz="3000" dirty="0">
              <a:solidFill>
                <a:schemeClr val="accent2"/>
              </a:solidFill>
            </a:endParaRPr>
          </a:p>
        </p:txBody>
      </p:sp>
      <p:pic>
        <p:nvPicPr>
          <p:cNvPr id="2" name="Picture 1"/>
          <p:cNvPicPr>
            <a:picLocks noChangeAspect="1"/>
          </p:cNvPicPr>
          <p:nvPr/>
        </p:nvPicPr>
        <p:blipFill>
          <a:blip r:embed="rId3"/>
          <a:stretch>
            <a:fillRect/>
          </a:stretch>
        </p:blipFill>
        <p:spPr>
          <a:xfrm>
            <a:off x="4853051" y="1518408"/>
            <a:ext cx="7332783" cy="5146280"/>
          </a:xfrm>
          <a:prstGeom prst="rect">
            <a:avLst/>
          </a:prstGeom>
        </p:spPr>
      </p:pic>
    </p:spTree>
    <p:extLst>
      <p:ext uri="{BB962C8B-B14F-4D97-AF65-F5344CB8AC3E}">
        <p14:creationId xmlns:p14="http://schemas.microsoft.com/office/powerpoint/2010/main" val="379259157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351429" y="1516095"/>
            <a:ext cx="7309268" cy="4597596"/>
          </a:xfrm>
          <a:prstGeom prst="rect">
            <a:avLst/>
          </a:prstGeom>
        </p:spPr>
      </p:pic>
      <p:sp>
        <p:nvSpPr>
          <p:cNvPr id="7" name="Rectangle 6"/>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pic>
        <p:nvPicPr>
          <p:cNvPr id="9"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4294967295"/>
          </p:nvPr>
        </p:nvPicPr>
        <p:blipFill>
          <a:blip r:embed="rId3">
            <a:extLst>
              <a:ext uri="{28A0092B-C50C-407E-A947-70E740481C1C}">
                <a14:useLocalDpi xmlns:a14="http://schemas.microsoft.com/office/drawing/2010/main" val="0"/>
              </a:ext>
            </a:extLst>
          </a:blip>
          <a:srcRect/>
          <a:stretch>
            <a:fillRect/>
          </a:stretch>
        </p:blipFill>
        <p:spPr>
          <a:xfrm>
            <a:off x="0" y="0"/>
            <a:ext cx="435142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p:spPr>
      </p:pic>
      <p:sp>
        <p:nvSpPr>
          <p:cNvPr id="8" name="Rectangle 13">
            <a:extLst>
              <a:ext uri="{FF2B5EF4-FFF2-40B4-BE49-F238E27FC236}">
                <a16:creationId xmlns:a16="http://schemas.microsoft.com/office/drawing/2014/main" id="{D687D26E-D67A-4318-AAB1-DCEAA89EEB21}"/>
              </a:ext>
              <a:ext uri="{C183D7F6-B498-43B3-948B-1728B52AA6E4}">
                <adec:decorative xmlns="" xmlns:adec="http://schemas.microsoft.com/office/drawing/2017/decorative" val="1"/>
              </a:ext>
            </a:extLst>
          </p:cNvPr>
          <p:cNvSpPr/>
          <p:nvPr/>
        </p:nvSpPr>
        <p:spPr>
          <a:xfrm>
            <a:off x="0" y="0"/>
            <a:ext cx="4351429"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p:cNvSpPr>
            <a:spLocks noGrp="1"/>
          </p:cNvSpPr>
          <p:nvPr>
            <p:ph type="title"/>
          </p:nvPr>
        </p:nvSpPr>
        <p:spPr>
          <a:xfrm>
            <a:off x="5092117" y="211752"/>
            <a:ext cx="3825380" cy="560035"/>
          </a:xfrm>
        </p:spPr>
        <p:txBody>
          <a:bodyPr>
            <a:normAutofit/>
          </a:bodyPr>
          <a:lstStyle/>
          <a:p>
            <a:r>
              <a:rPr lang="en-US" sz="3000" dirty="0" smtClean="0">
                <a:solidFill>
                  <a:schemeClr val="accent2"/>
                </a:solidFill>
              </a:rPr>
              <a:t>Documentation</a:t>
            </a:r>
            <a:endParaRPr lang="en-US" sz="3000" dirty="0">
              <a:solidFill>
                <a:schemeClr val="accent2"/>
              </a:solidFill>
            </a:endParaRPr>
          </a:p>
        </p:txBody>
      </p:sp>
    </p:spTree>
    <p:extLst>
      <p:ext uri="{BB962C8B-B14F-4D97-AF65-F5344CB8AC3E}">
        <p14:creationId xmlns:p14="http://schemas.microsoft.com/office/powerpoint/2010/main" val="71431156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pic>
        <p:nvPicPr>
          <p:cNvPr id="9"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a:stretch>
            <a:fillRect/>
          </a:stretch>
        </p:blipFill>
        <p:spPr>
          <a:xfrm>
            <a:off x="0" y="0"/>
            <a:ext cx="435142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p:spPr>
      </p:pic>
      <p:sp>
        <p:nvSpPr>
          <p:cNvPr id="8" name="Rectangle 13">
            <a:extLst>
              <a:ext uri="{FF2B5EF4-FFF2-40B4-BE49-F238E27FC236}">
                <a16:creationId xmlns:a16="http://schemas.microsoft.com/office/drawing/2014/main" id="{D687D26E-D67A-4318-AAB1-DCEAA89EEB21}"/>
              </a:ext>
              <a:ext uri="{C183D7F6-B498-43B3-948B-1728B52AA6E4}">
                <adec:decorative xmlns="" xmlns:adec="http://schemas.microsoft.com/office/drawing/2017/decorative" val="1"/>
              </a:ext>
            </a:extLst>
          </p:cNvPr>
          <p:cNvSpPr/>
          <p:nvPr/>
        </p:nvSpPr>
        <p:spPr>
          <a:xfrm>
            <a:off x="0" y="0"/>
            <a:ext cx="4351429"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p:cNvSpPr>
            <a:spLocks noGrp="1"/>
          </p:cNvSpPr>
          <p:nvPr>
            <p:ph type="title"/>
          </p:nvPr>
        </p:nvSpPr>
        <p:spPr>
          <a:xfrm>
            <a:off x="4351429" y="245308"/>
            <a:ext cx="3825380" cy="560035"/>
          </a:xfrm>
        </p:spPr>
        <p:txBody>
          <a:bodyPr>
            <a:normAutofit/>
          </a:bodyPr>
          <a:lstStyle/>
          <a:p>
            <a:r>
              <a:rPr lang="en-US" sz="3000" dirty="0" smtClean="0">
                <a:solidFill>
                  <a:schemeClr val="accent2"/>
                </a:solidFill>
              </a:rPr>
              <a:t>Hardware used</a:t>
            </a:r>
            <a:endParaRPr lang="en-US" sz="3000" dirty="0">
              <a:solidFill>
                <a:schemeClr val="accent2"/>
              </a:solidFill>
            </a:endParaRPr>
          </a:p>
        </p:txBody>
      </p:sp>
      <p:pic>
        <p:nvPicPr>
          <p:cNvPr id="2" name="Picture 1"/>
          <p:cNvPicPr>
            <a:picLocks noChangeAspect="1"/>
          </p:cNvPicPr>
          <p:nvPr/>
        </p:nvPicPr>
        <p:blipFill>
          <a:blip r:embed="rId3"/>
          <a:stretch>
            <a:fillRect/>
          </a:stretch>
        </p:blipFill>
        <p:spPr>
          <a:xfrm>
            <a:off x="4351429" y="904183"/>
            <a:ext cx="5009086" cy="3575537"/>
          </a:xfrm>
          <a:prstGeom prst="rect">
            <a:avLst/>
          </a:prstGeom>
        </p:spPr>
      </p:pic>
      <p:pic>
        <p:nvPicPr>
          <p:cNvPr id="5" name="Picture 4"/>
          <p:cNvPicPr>
            <a:picLocks noChangeAspect="1"/>
          </p:cNvPicPr>
          <p:nvPr/>
        </p:nvPicPr>
        <p:blipFill>
          <a:blip r:embed="rId4"/>
          <a:stretch>
            <a:fillRect/>
          </a:stretch>
        </p:blipFill>
        <p:spPr>
          <a:xfrm>
            <a:off x="6149131" y="3952854"/>
            <a:ext cx="2962399" cy="2745826"/>
          </a:xfrm>
          <a:prstGeom prst="rect">
            <a:avLst/>
          </a:prstGeom>
        </p:spPr>
      </p:pic>
      <p:sp>
        <p:nvSpPr>
          <p:cNvPr id="6" name="TextBox 5"/>
          <p:cNvSpPr txBox="1"/>
          <p:nvPr/>
        </p:nvSpPr>
        <p:spPr>
          <a:xfrm>
            <a:off x="4489197" y="4479720"/>
            <a:ext cx="1510018" cy="307777"/>
          </a:xfrm>
          <a:prstGeom prst="rect">
            <a:avLst/>
          </a:prstGeom>
          <a:noFill/>
        </p:spPr>
        <p:txBody>
          <a:bodyPr wrap="square" rtlCol="0">
            <a:spAutoFit/>
          </a:bodyPr>
          <a:lstStyle/>
          <a:p>
            <a:r>
              <a:rPr lang="en-US" sz="1400" b="1" dirty="0" smtClean="0">
                <a:latin typeface="Times New Roman" panose="02020603050405020304" pitchFamily="18" charset="0"/>
                <a:cs typeface="Times New Roman" panose="02020603050405020304" pitchFamily="18" charset="0"/>
              </a:rPr>
              <a:t>2.   IR sensor</a:t>
            </a:r>
            <a:endParaRPr lang="en-US" sz="1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751839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pic>
        <p:nvPicPr>
          <p:cNvPr id="9"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a:stretch>
            <a:fillRect/>
          </a:stretch>
        </p:blipFill>
        <p:spPr>
          <a:xfrm>
            <a:off x="0" y="0"/>
            <a:ext cx="435142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p:spPr>
      </p:pic>
      <p:sp>
        <p:nvSpPr>
          <p:cNvPr id="8" name="Rectangle 13">
            <a:extLst>
              <a:ext uri="{FF2B5EF4-FFF2-40B4-BE49-F238E27FC236}">
                <a16:creationId xmlns:a16="http://schemas.microsoft.com/office/drawing/2014/main" id="{D687D26E-D67A-4318-AAB1-DCEAA89EEB21}"/>
              </a:ext>
              <a:ext uri="{C183D7F6-B498-43B3-948B-1728B52AA6E4}">
                <adec:decorative xmlns="" xmlns:adec="http://schemas.microsoft.com/office/drawing/2017/decorative" val="1"/>
              </a:ext>
            </a:extLst>
          </p:cNvPr>
          <p:cNvSpPr/>
          <p:nvPr/>
        </p:nvSpPr>
        <p:spPr>
          <a:xfrm>
            <a:off x="0" y="0"/>
            <a:ext cx="4351429"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p:cNvSpPr>
            <a:spLocks noGrp="1"/>
          </p:cNvSpPr>
          <p:nvPr>
            <p:ph type="title"/>
          </p:nvPr>
        </p:nvSpPr>
        <p:spPr>
          <a:xfrm>
            <a:off x="4351429" y="245308"/>
            <a:ext cx="3825380" cy="560035"/>
          </a:xfrm>
        </p:spPr>
        <p:txBody>
          <a:bodyPr>
            <a:normAutofit/>
          </a:bodyPr>
          <a:lstStyle/>
          <a:p>
            <a:r>
              <a:rPr lang="en-US" sz="3000" dirty="0" smtClean="0">
                <a:solidFill>
                  <a:schemeClr val="accent2"/>
                </a:solidFill>
              </a:rPr>
              <a:t>Hardware used</a:t>
            </a:r>
            <a:endParaRPr lang="en-US" sz="3000" dirty="0">
              <a:solidFill>
                <a:schemeClr val="accent2"/>
              </a:solidFill>
            </a:endParaRPr>
          </a:p>
        </p:txBody>
      </p:sp>
      <p:sp>
        <p:nvSpPr>
          <p:cNvPr id="4" name="Rectangle 3"/>
          <p:cNvSpPr/>
          <p:nvPr/>
        </p:nvSpPr>
        <p:spPr>
          <a:xfrm>
            <a:off x="4351429" y="1246348"/>
            <a:ext cx="6096000" cy="2585323"/>
          </a:xfrm>
          <a:prstGeom prst="rect">
            <a:avLst/>
          </a:prstGeom>
        </p:spPr>
        <p:txBody>
          <a:bodyPr>
            <a:spAutoFit/>
          </a:bodyPr>
          <a:lstStyle/>
          <a:p>
            <a:r>
              <a:rPr lang="en-US" dirty="0"/>
              <a:t>The system works via sensors connected to  an open-source microcontroller board (Arduino Uno) based on the Microchip ATmega328P microcontroller and developed by Arduino.cc</a:t>
            </a:r>
          </a:p>
          <a:p>
            <a:endParaRPr lang="en-US" dirty="0"/>
          </a:p>
          <a:p>
            <a:r>
              <a:rPr lang="en-US" dirty="0"/>
              <a:t>The sensors work independently, signaling the microcontroller about which spots are vacant and which are occupied. This is further enhanced through the software developed specifically for this system which enables a wider variety of options and optics.</a:t>
            </a:r>
          </a:p>
        </p:txBody>
      </p:sp>
    </p:spTree>
    <p:extLst>
      <p:ext uri="{BB962C8B-B14F-4D97-AF65-F5344CB8AC3E}">
        <p14:creationId xmlns:p14="http://schemas.microsoft.com/office/powerpoint/2010/main" val="386856381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38" descr="Person using smart Tablet">
            <a:extLst>
              <a:ext uri="{FF2B5EF4-FFF2-40B4-BE49-F238E27FC236}">
                <a16:creationId xmlns:a16="http://schemas.microsoft.com/office/drawing/2014/main" id="{BA6D7FF8-B03E-48E8-9A54-F677EBB6C0B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0" y="-19878"/>
            <a:ext cx="5058559" cy="6866810"/>
          </a:xfrm>
          <a:custGeom>
            <a:avLst/>
            <a:gdLst>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4878432 h 4878432"/>
              <a:gd name="connsiteX14" fmla="*/ 4570834 w 5251939"/>
              <a:gd name="connsiteY14" fmla="*/ 3563909 h 4878432"/>
              <a:gd name="connsiteX15" fmla="*/ 3890895 w 5251939"/>
              <a:gd name="connsiteY15" fmla="*/ 3563909 h 4878432"/>
              <a:gd name="connsiteX16" fmla="*/ 3890895 w 5251939"/>
              <a:gd name="connsiteY16" fmla="*/ 4878432 h 4878432"/>
              <a:gd name="connsiteX17" fmla="*/ 3297114 w 5251939"/>
              <a:gd name="connsiteY17" fmla="*/ 4878432 h 4878432"/>
              <a:gd name="connsiteX18" fmla="*/ 3297114 w 5251939"/>
              <a:gd name="connsiteY18" fmla="*/ 3911406 h 4878432"/>
              <a:gd name="connsiteX19" fmla="*/ 2617175 w 5251939"/>
              <a:gd name="connsiteY19" fmla="*/ 3911406 h 4878432"/>
              <a:gd name="connsiteX20" fmla="*/ 2617175 w 5251939"/>
              <a:gd name="connsiteY20" fmla="*/ 4324451 h 4878432"/>
              <a:gd name="connsiteX21" fmla="*/ 1968893 w 5251939"/>
              <a:gd name="connsiteY21" fmla="*/ 4324451 h 4878432"/>
              <a:gd name="connsiteX22" fmla="*/ 1968893 w 5251939"/>
              <a:gd name="connsiteY22" fmla="*/ 4878432 h 4878432"/>
              <a:gd name="connsiteX23" fmla="*/ 1312985 w 5251939"/>
              <a:gd name="connsiteY23" fmla="*/ 4878432 h 4878432"/>
              <a:gd name="connsiteX24" fmla="*/ 1312985 w 5251939"/>
              <a:gd name="connsiteY24" fmla="*/ 4324451 h 4878432"/>
              <a:gd name="connsiteX25" fmla="*/ 642230 w 5251939"/>
              <a:gd name="connsiteY25" fmla="*/ 4324451 h 4878432"/>
              <a:gd name="connsiteX26" fmla="*/ 642230 w 5251939"/>
              <a:gd name="connsiteY26" fmla="*/ 3624890 h 4878432"/>
              <a:gd name="connsiteX27" fmla="*/ 0 w 5251939"/>
              <a:gd name="connsiteY27" fmla="*/ 3624890 h 4878432"/>
              <a:gd name="connsiteX28" fmla="*/ 0 w 5251939"/>
              <a:gd name="connsiteY28" fmla="*/ 375409 h 4878432"/>
              <a:gd name="connsiteX29" fmla="*/ 633046 w 5251939"/>
              <a:gd name="connsiteY29" fmla="*/ 375409 h 4878432"/>
              <a:gd name="connsiteX30" fmla="*/ 633046 w 5251939"/>
              <a:gd name="connsiteY30" fmla="*/ 1379096 h 4878432"/>
              <a:gd name="connsiteX31" fmla="*/ 1312985 w 5251939"/>
              <a:gd name="connsiteY31" fmla="*/ 1379096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3563909 h 4878432"/>
              <a:gd name="connsiteX14" fmla="*/ 3890895 w 5251939"/>
              <a:gd name="connsiteY14" fmla="*/ 3563909 h 4878432"/>
              <a:gd name="connsiteX15" fmla="*/ 3890895 w 5251939"/>
              <a:gd name="connsiteY15" fmla="*/ 4878432 h 4878432"/>
              <a:gd name="connsiteX16" fmla="*/ 3297114 w 5251939"/>
              <a:gd name="connsiteY16" fmla="*/ 4878432 h 4878432"/>
              <a:gd name="connsiteX17" fmla="*/ 3297114 w 5251939"/>
              <a:gd name="connsiteY17" fmla="*/ 3911406 h 4878432"/>
              <a:gd name="connsiteX18" fmla="*/ 2617175 w 5251939"/>
              <a:gd name="connsiteY18" fmla="*/ 3911406 h 4878432"/>
              <a:gd name="connsiteX19" fmla="*/ 2617175 w 5251939"/>
              <a:gd name="connsiteY19" fmla="*/ 4324451 h 4878432"/>
              <a:gd name="connsiteX20" fmla="*/ 1968893 w 5251939"/>
              <a:gd name="connsiteY20" fmla="*/ 4324451 h 4878432"/>
              <a:gd name="connsiteX21" fmla="*/ 1968893 w 5251939"/>
              <a:gd name="connsiteY21" fmla="*/ 4878432 h 4878432"/>
              <a:gd name="connsiteX22" fmla="*/ 1312985 w 5251939"/>
              <a:gd name="connsiteY22" fmla="*/ 4878432 h 4878432"/>
              <a:gd name="connsiteX23" fmla="*/ 1312985 w 5251939"/>
              <a:gd name="connsiteY23" fmla="*/ 4324451 h 4878432"/>
              <a:gd name="connsiteX24" fmla="*/ 642230 w 5251939"/>
              <a:gd name="connsiteY24" fmla="*/ 4324451 h 4878432"/>
              <a:gd name="connsiteX25" fmla="*/ 642230 w 5251939"/>
              <a:gd name="connsiteY25" fmla="*/ 3624890 h 4878432"/>
              <a:gd name="connsiteX26" fmla="*/ 0 w 5251939"/>
              <a:gd name="connsiteY26" fmla="*/ 3624890 h 4878432"/>
              <a:gd name="connsiteX27" fmla="*/ 0 w 5251939"/>
              <a:gd name="connsiteY27" fmla="*/ 375409 h 4878432"/>
              <a:gd name="connsiteX28" fmla="*/ 633046 w 5251939"/>
              <a:gd name="connsiteY28" fmla="*/ 375409 h 4878432"/>
              <a:gd name="connsiteX29" fmla="*/ 633046 w 5251939"/>
              <a:gd name="connsiteY29" fmla="*/ 1379096 h 4878432"/>
              <a:gd name="connsiteX30" fmla="*/ 1312985 w 5251939"/>
              <a:gd name="connsiteY30" fmla="*/ 1379096 h 4878432"/>
              <a:gd name="connsiteX31" fmla="*/ 1312985 w 5251939"/>
              <a:gd name="connsiteY31" fmla="*/ 0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0834 w 5251939"/>
              <a:gd name="connsiteY12" fmla="*/ 3563909 h 4878432"/>
              <a:gd name="connsiteX13" fmla="*/ 3890895 w 5251939"/>
              <a:gd name="connsiteY13" fmla="*/ 3563909 h 4878432"/>
              <a:gd name="connsiteX14" fmla="*/ 3890895 w 5251939"/>
              <a:gd name="connsiteY14" fmla="*/ 4878432 h 4878432"/>
              <a:gd name="connsiteX15" fmla="*/ 3297114 w 5251939"/>
              <a:gd name="connsiteY15" fmla="*/ 4878432 h 4878432"/>
              <a:gd name="connsiteX16" fmla="*/ 3297114 w 5251939"/>
              <a:gd name="connsiteY16" fmla="*/ 3911406 h 4878432"/>
              <a:gd name="connsiteX17" fmla="*/ 2617175 w 5251939"/>
              <a:gd name="connsiteY17" fmla="*/ 3911406 h 4878432"/>
              <a:gd name="connsiteX18" fmla="*/ 2617175 w 5251939"/>
              <a:gd name="connsiteY18" fmla="*/ 4324451 h 4878432"/>
              <a:gd name="connsiteX19" fmla="*/ 1968893 w 5251939"/>
              <a:gd name="connsiteY19" fmla="*/ 4324451 h 4878432"/>
              <a:gd name="connsiteX20" fmla="*/ 1968893 w 5251939"/>
              <a:gd name="connsiteY20" fmla="*/ 4878432 h 4878432"/>
              <a:gd name="connsiteX21" fmla="*/ 1312985 w 5251939"/>
              <a:gd name="connsiteY21" fmla="*/ 4878432 h 4878432"/>
              <a:gd name="connsiteX22" fmla="*/ 1312985 w 5251939"/>
              <a:gd name="connsiteY22" fmla="*/ 4324451 h 4878432"/>
              <a:gd name="connsiteX23" fmla="*/ 642230 w 5251939"/>
              <a:gd name="connsiteY23" fmla="*/ 4324451 h 4878432"/>
              <a:gd name="connsiteX24" fmla="*/ 642230 w 5251939"/>
              <a:gd name="connsiteY24" fmla="*/ 3624890 h 4878432"/>
              <a:gd name="connsiteX25" fmla="*/ 0 w 5251939"/>
              <a:gd name="connsiteY25" fmla="*/ 3624890 h 4878432"/>
              <a:gd name="connsiteX26" fmla="*/ 0 w 5251939"/>
              <a:gd name="connsiteY26" fmla="*/ 375409 h 4878432"/>
              <a:gd name="connsiteX27" fmla="*/ 633046 w 5251939"/>
              <a:gd name="connsiteY27" fmla="*/ 375409 h 4878432"/>
              <a:gd name="connsiteX28" fmla="*/ 633046 w 5251939"/>
              <a:gd name="connsiteY28" fmla="*/ 1379096 h 4878432"/>
              <a:gd name="connsiteX29" fmla="*/ 1312985 w 5251939"/>
              <a:gd name="connsiteY29" fmla="*/ 1379096 h 4878432"/>
              <a:gd name="connsiteX30" fmla="*/ 1312985 w 5251939"/>
              <a:gd name="connsiteY30" fmla="*/ 0 h 487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51939" h="4878432">
                <a:moveTo>
                  <a:pt x="1312985" y="0"/>
                </a:moveTo>
                <a:lnTo>
                  <a:pt x="1975340" y="0"/>
                </a:lnTo>
                <a:lnTo>
                  <a:pt x="1975340" y="982231"/>
                </a:lnTo>
                <a:lnTo>
                  <a:pt x="2648832" y="982231"/>
                </a:lnTo>
                <a:lnTo>
                  <a:pt x="2648832" y="1148083"/>
                </a:lnTo>
                <a:lnTo>
                  <a:pt x="3328771" y="1148083"/>
                </a:lnTo>
                <a:lnTo>
                  <a:pt x="3328771" y="0"/>
                </a:lnTo>
                <a:lnTo>
                  <a:pt x="4572000" y="0"/>
                </a:lnTo>
                <a:lnTo>
                  <a:pt x="4572000" y="1000460"/>
                </a:lnTo>
                <a:lnTo>
                  <a:pt x="5251939" y="1000460"/>
                </a:lnTo>
                <a:lnTo>
                  <a:pt x="5251939" y="4279967"/>
                </a:lnTo>
                <a:lnTo>
                  <a:pt x="4572000" y="4279967"/>
                </a:lnTo>
                <a:cubicBezTo>
                  <a:pt x="4571611" y="4041281"/>
                  <a:pt x="4571223" y="3802595"/>
                  <a:pt x="4570834" y="3563909"/>
                </a:cubicBezTo>
                <a:lnTo>
                  <a:pt x="3890895" y="3563909"/>
                </a:lnTo>
                <a:lnTo>
                  <a:pt x="3890895" y="4878432"/>
                </a:lnTo>
                <a:lnTo>
                  <a:pt x="3297114" y="4878432"/>
                </a:lnTo>
                <a:lnTo>
                  <a:pt x="3297114" y="3911406"/>
                </a:lnTo>
                <a:lnTo>
                  <a:pt x="2617175" y="3911406"/>
                </a:lnTo>
                <a:lnTo>
                  <a:pt x="2617175" y="4324451"/>
                </a:lnTo>
                <a:lnTo>
                  <a:pt x="1968893" y="4324451"/>
                </a:lnTo>
                <a:lnTo>
                  <a:pt x="1968893" y="4878432"/>
                </a:lnTo>
                <a:lnTo>
                  <a:pt x="1312985" y="4878432"/>
                </a:lnTo>
                <a:lnTo>
                  <a:pt x="1312985" y="4324451"/>
                </a:lnTo>
                <a:lnTo>
                  <a:pt x="642230" y="4324451"/>
                </a:lnTo>
                <a:lnTo>
                  <a:pt x="642230" y="3624890"/>
                </a:lnTo>
                <a:lnTo>
                  <a:pt x="0" y="3624890"/>
                </a:lnTo>
                <a:lnTo>
                  <a:pt x="0" y="375409"/>
                </a:lnTo>
                <a:lnTo>
                  <a:pt x="633046" y="375409"/>
                </a:lnTo>
                <a:lnTo>
                  <a:pt x="633046" y="1379096"/>
                </a:lnTo>
                <a:lnTo>
                  <a:pt x="1312985" y="1379096"/>
                </a:lnTo>
                <a:lnTo>
                  <a:pt x="1312985" y="0"/>
                </a:lnTo>
                <a:close/>
              </a:path>
            </a:pathLst>
          </a:custGeom>
        </p:spPr>
      </p:pic>
      <p:sp>
        <p:nvSpPr>
          <p:cNvPr id="5" name="Freeform: Shape 43">
            <a:extLst>
              <a:ext uri="{FF2B5EF4-FFF2-40B4-BE49-F238E27FC236}">
                <a16:creationId xmlns:a16="http://schemas.microsoft.com/office/drawing/2014/main" id="{785F2504-A35A-4AAB-94E4-C1479349F703}"/>
              </a:ext>
              <a:ext uri="{C183D7F6-B498-43B3-948B-1728B52AA6E4}">
                <adec:decorative xmlns="" xmlns:adec="http://schemas.microsoft.com/office/drawing/2017/decorative" val="1"/>
              </a:ext>
            </a:extLst>
          </p:cNvPr>
          <p:cNvSpPr/>
          <p:nvPr/>
        </p:nvSpPr>
        <p:spPr>
          <a:xfrm>
            <a:off x="0" y="-33382"/>
            <a:ext cx="5058560" cy="6866810"/>
          </a:xfrm>
          <a:custGeom>
            <a:avLst/>
            <a:gdLst>
              <a:gd name="connsiteX0" fmla="*/ 1851727 w 7406905"/>
              <a:gd name="connsiteY0" fmla="*/ 0 h 6866810"/>
              <a:gd name="connsiteX1" fmla="*/ 2785858 w 7406905"/>
              <a:gd name="connsiteY1" fmla="*/ 0 h 6866810"/>
              <a:gd name="connsiteX2" fmla="*/ 2785858 w 7406905"/>
              <a:gd name="connsiteY2" fmla="*/ 1382574 h 6866810"/>
              <a:gd name="connsiteX3" fmla="*/ 3735696 w 7406905"/>
              <a:gd name="connsiteY3" fmla="*/ 1382574 h 6866810"/>
              <a:gd name="connsiteX4" fmla="*/ 3735696 w 7406905"/>
              <a:gd name="connsiteY4" fmla="*/ 1616025 h 6866810"/>
              <a:gd name="connsiteX5" fmla="*/ 4694626 w 7406905"/>
              <a:gd name="connsiteY5" fmla="*/ 1616025 h 6866810"/>
              <a:gd name="connsiteX6" fmla="*/ 4694626 w 7406905"/>
              <a:gd name="connsiteY6" fmla="*/ 0 h 6866810"/>
              <a:gd name="connsiteX7" fmla="*/ 6447975 w 7406905"/>
              <a:gd name="connsiteY7" fmla="*/ 0 h 6866810"/>
              <a:gd name="connsiteX8" fmla="*/ 6447975 w 7406905"/>
              <a:gd name="connsiteY8" fmla="*/ 1408233 h 6866810"/>
              <a:gd name="connsiteX9" fmla="*/ 7406905 w 7406905"/>
              <a:gd name="connsiteY9" fmla="*/ 1408233 h 6866810"/>
              <a:gd name="connsiteX10" fmla="*/ 7406905 w 7406905"/>
              <a:gd name="connsiteY10" fmla="*/ 6024420 h 6866810"/>
              <a:gd name="connsiteX11" fmla="*/ 6447975 w 7406905"/>
              <a:gd name="connsiteY11" fmla="*/ 6024420 h 6866810"/>
              <a:gd name="connsiteX12" fmla="*/ 6446330 w 7406905"/>
              <a:gd name="connsiteY12" fmla="*/ 5016507 h 6866810"/>
              <a:gd name="connsiteX13" fmla="*/ 5487400 w 7406905"/>
              <a:gd name="connsiteY13" fmla="*/ 5016507 h 6866810"/>
              <a:gd name="connsiteX14" fmla="*/ 5487400 w 7406905"/>
              <a:gd name="connsiteY14" fmla="*/ 6866810 h 6866810"/>
              <a:gd name="connsiteX15" fmla="*/ 4649980 w 7406905"/>
              <a:gd name="connsiteY15" fmla="*/ 6866810 h 6866810"/>
              <a:gd name="connsiteX16" fmla="*/ 4649980 w 7406905"/>
              <a:gd name="connsiteY16" fmla="*/ 5505639 h 6866810"/>
              <a:gd name="connsiteX17" fmla="*/ 3691050 w 7406905"/>
              <a:gd name="connsiteY17" fmla="*/ 5505639 h 6866810"/>
              <a:gd name="connsiteX18" fmla="*/ 3691050 w 7406905"/>
              <a:gd name="connsiteY18" fmla="*/ 6087035 h 6866810"/>
              <a:gd name="connsiteX19" fmla="*/ 2776766 w 7406905"/>
              <a:gd name="connsiteY19" fmla="*/ 6087035 h 6866810"/>
              <a:gd name="connsiteX20" fmla="*/ 2776766 w 7406905"/>
              <a:gd name="connsiteY20" fmla="*/ 6866810 h 6866810"/>
              <a:gd name="connsiteX21" fmla="*/ 1851727 w 7406905"/>
              <a:gd name="connsiteY21" fmla="*/ 6866810 h 6866810"/>
              <a:gd name="connsiteX22" fmla="*/ 1851727 w 7406905"/>
              <a:gd name="connsiteY22" fmla="*/ 6087035 h 6866810"/>
              <a:gd name="connsiteX23" fmla="*/ 905749 w 7406905"/>
              <a:gd name="connsiteY23" fmla="*/ 6087035 h 6866810"/>
              <a:gd name="connsiteX24" fmla="*/ 905749 w 7406905"/>
              <a:gd name="connsiteY24" fmla="*/ 5102343 h 6866810"/>
              <a:gd name="connsiteX25" fmla="*/ 0 w 7406905"/>
              <a:gd name="connsiteY25" fmla="*/ 5102343 h 6866810"/>
              <a:gd name="connsiteX26" fmla="*/ 0 w 7406905"/>
              <a:gd name="connsiteY26" fmla="*/ 528420 h 6866810"/>
              <a:gd name="connsiteX27" fmla="*/ 892796 w 7406905"/>
              <a:gd name="connsiteY27" fmla="*/ 528420 h 6866810"/>
              <a:gd name="connsiteX28" fmla="*/ 892796 w 7406905"/>
              <a:gd name="connsiteY28" fmla="*/ 1941196 h 6866810"/>
              <a:gd name="connsiteX29" fmla="*/ 1851727 w 7406905"/>
              <a:gd name="connsiteY29" fmla="*/ 1941196 h 686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06905" h="6866810">
                <a:moveTo>
                  <a:pt x="1851727" y="0"/>
                </a:moveTo>
                <a:lnTo>
                  <a:pt x="2785858" y="0"/>
                </a:lnTo>
                <a:lnTo>
                  <a:pt x="2785858" y="1382574"/>
                </a:lnTo>
                <a:lnTo>
                  <a:pt x="3735696" y="1382574"/>
                </a:lnTo>
                <a:lnTo>
                  <a:pt x="3735696" y="1616025"/>
                </a:lnTo>
                <a:lnTo>
                  <a:pt x="4694626" y="1616025"/>
                </a:lnTo>
                <a:lnTo>
                  <a:pt x="4694626" y="0"/>
                </a:lnTo>
                <a:lnTo>
                  <a:pt x="6447975" y="0"/>
                </a:lnTo>
                <a:lnTo>
                  <a:pt x="6447975" y="1408233"/>
                </a:lnTo>
                <a:lnTo>
                  <a:pt x="7406905" y="1408233"/>
                </a:lnTo>
                <a:lnTo>
                  <a:pt x="7406905" y="6024420"/>
                </a:lnTo>
                <a:lnTo>
                  <a:pt x="6447975" y="6024420"/>
                </a:lnTo>
                <a:cubicBezTo>
                  <a:pt x="6447426" y="5688449"/>
                  <a:pt x="6446879" y="5352478"/>
                  <a:pt x="6446330" y="5016507"/>
                </a:cubicBezTo>
                <a:lnTo>
                  <a:pt x="5487400" y="5016507"/>
                </a:lnTo>
                <a:lnTo>
                  <a:pt x="5487400" y="6866810"/>
                </a:lnTo>
                <a:lnTo>
                  <a:pt x="4649980" y="6866810"/>
                </a:lnTo>
                <a:lnTo>
                  <a:pt x="4649980" y="5505639"/>
                </a:lnTo>
                <a:lnTo>
                  <a:pt x="3691050" y="5505639"/>
                </a:lnTo>
                <a:lnTo>
                  <a:pt x="3691050" y="6087035"/>
                </a:lnTo>
                <a:lnTo>
                  <a:pt x="2776766" y="6087035"/>
                </a:lnTo>
                <a:lnTo>
                  <a:pt x="2776766" y="6866810"/>
                </a:lnTo>
                <a:lnTo>
                  <a:pt x="1851727" y="6866810"/>
                </a:lnTo>
                <a:lnTo>
                  <a:pt x="1851727" y="6087035"/>
                </a:lnTo>
                <a:lnTo>
                  <a:pt x="905749" y="6087035"/>
                </a:lnTo>
                <a:lnTo>
                  <a:pt x="905749" y="5102343"/>
                </a:lnTo>
                <a:lnTo>
                  <a:pt x="0" y="5102343"/>
                </a:lnTo>
                <a:lnTo>
                  <a:pt x="0" y="528420"/>
                </a:lnTo>
                <a:lnTo>
                  <a:pt x="892796" y="528420"/>
                </a:lnTo>
                <a:lnTo>
                  <a:pt x="892796" y="1941196"/>
                </a:lnTo>
                <a:lnTo>
                  <a:pt x="1851727" y="1941196"/>
                </a:lnTo>
                <a:close/>
              </a:path>
            </a:pathLst>
          </a:custGeom>
          <a:gradFill>
            <a:gsLst>
              <a:gs pos="0">
                <a:srgbClr val="01023B">
                  <a:alpha val="50000"/>
                </a:srgbClr>
              </a:gs>
              <a:gs pos="100000">
                <a:srgbClr val="E99757">
                  <a:alpha val="50000"/>
                </a:srgbClr>
              </a:gs>
              <a:gs pos="50000">
                <a:srgbClr val="A53F52">
                  <a:alpha val="5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2"/>
          <p:cNvSpPr>
            <a:spLocks noGrp="1"/>
          </p:cNvSpPr>
          <p:nvPr>
            <p:ph type="title"/>
          </p:nvPr>
        </p:nvSpPr>
        <p:spPr>
          <a:xfrm>
            <a:off x="5058559" y="147874"/>
            <a:ext cx="3825380" cy="560035"/>
          </a:xfrm>
        </p:spPr>
        <p:txBody>
          <a:bodyPr>
            <a:normAutofit/>
          </a:bodyPr>
          <a:lstStyle/>
          <a:p>
            <a:r>
              <a:rPr lang="en-US" sz="3000" dirty="0" smtClean="0">
                <a:solidFill>
                  <a:schemeClr val="accent2"/>
                </a:solidFill>
              </a:rPr>
              <a:t>Software Used </a:t>
            </a:r>
            <a:endParaRPr lang="en-US" sz="3000" dirty="0">
              <a:solidFill>
                <a:schemeClr val="accent2"/>
              </a:solidFill>
            </a:endParaRPr>
          </a:p>
        </p:txBody>
      </p:sp>
      <p:sp>
        <p:nvSpPr>
          <p:cNvPr id="8" name="Rectangle 7"/>
          <p:cNvSpPr/>
          <p:nvPr/>
        </p:nvSpPr>
        <p:spPr>
          <a:xfrm>
            <a:off x="5425220" y="994678"/>
            <a:ext cx="6096000" cy="3416320"/>
          </a:xfrm>
          <a:prstGeom prst="rect">
            <a:avLst/>
          </a:prstGeom>
        </p:spPr>
        <p:txBody>
          <a:bodyPr>
            <a:spAutoFit/>
          </a:bodyPr>
          <a:lstStyle/>
          <a:p>
            <a:r>
              <a:rPr lang="en-US" dirty="0"/>
              <a:t>The system </a:t>
            </a:r>
            <a:r>
              <a:rPr lang="en-US" dirty="0" smtClean="0"/>
              <a:t>is pre-dominantly based on Java/</a:t>
            </a:r>
            <a:r>
              <a:rPr lang="en-US" dirty="0" err="1" smtClean="0"/>
              <a:t>Javascrip</a:t>
            </a:r>
            <a:r>
              <a:rPr lang="en-US" dirty="0" smtClean="0"/>
              <a:t> and is web-based, requiring a </a:t>
            </a:r>
            <a:r>
              <a:rPr lang="en-US" dirty="0" err="1" smtClean="0"/>
              <a:t>url</a:t>
            </a:r>
            <a:r>
              <a:rPr lang="en-US" dirty="0" smtClean="0"/>
              <a:t> to be opened via any browser. The following languages are also used;</a:t>
            </a:r>
          </a:p>
          <a:p>
            <a:endParaRPr lang="en-US" dirty="0"/>
          </a:p>
          <a:p>
            <a:pPr marL="285750" indent="-285750">
              <a:buFont typeface="Arial" panose="020B0604020202020204" pitchFamily="34" charset="0"/>
              <a:buChar char="•"/>
            </a:pPr>
            <a:r>
              <a:rPr lang="en-US" dirty="0" smtClean="0"/>
              <a:t>SQL</a:t>
            </a:r>
            <a:endParaRPr lang="en-US" dirty="0"/>
          </a:p>
          <a:p>
            <a:pPr marL="285750" indent="-285750">
              <a:buFont typeface="Arial" panose="020B0604020202020204" pitchFamily="34" charset="0"/>
              <a:buChar char="•"/>
            </a:pPr>
            <a:r>
              <a:rPr lang="en-US" dirty="0" smtClean="0"/>
              <a:t>HTML</a:t>
            </a:r>
            <a:endParaRPr lang="en-US" dirty="0"/>
          </a:p>
          <a:p>
            <a:pPr marL="285750" indent="-285750">
              <a:buFont typeface="Arial" panose="020B0604020202020204" pitchFamily="34" charset="0"/>
              <a:buChar char="•"/>
            </a:pPr>
            <a:r>
              <a:rPr lang="en-US" dirty="0" smtClean="0"/>
              <a:t>CSS</a:t>
            </a:r>
            <a:endParaRPr lang="en-US" dirty="0"/>
          </a:p>
          <a:p>
            <a:pPr marL="285750" indent="-285750">
              <a:buFont typeface="Arial" panose="020B0604020202020204" pitchFamily="34" charset="0"/>
              <a:buChar char="•"/>
            </a:pPr>
            <a:r>
              <a:rPr lang="en-US" dirty="0" err="1" smtClean="0"/>
              <a:t>Javascript</a:t>
            </a:r>
            <a:endParaRPr lang="en-US" dirty="0"/>
          </a:p>
          <a:p>
            <a:endParaRPr lang="en-US" dirty="0" smtClean="0"/>
          </a:p>
          <a:p>
            <a:r>
              <a:rPr lang="en-US" dirty="0" smtClean="0"/>
              <a:t>The primary purpose of the software is to create a user friendly experience and to provide the customer with all of the handy features that he/she might need for their parking dilemma. </a:t>
            </a:r>
          </a:p>
        </p:txBody>
      </p:sp>
      <p:sp>
        <p:nvSpPr>
          <p:cNvPr id="9" name="Rectangle 8"/>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226125226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Large Image of person at laptop in internet cafe">
            <a:extLst>
              <a:ext uri="{FF2B5EF4-FFF2-40B4-BE49-F238E27FC236}">
                <a16:creationId xmlns:a16="http://schemas.microsoft.com/office/drawing/2014/main" id="{BFA823F4-1B6F-4E9F-8515-0F87A0C174C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a:xfrm>
            <a:off x="0" y="0"/>
            <a:ext cx="4731391" cy="6858000"/>
          </a:xfrm>
        </p:spPr>
      </p:pic>
      <p:sp>
        <p:nvSpPr>
          <p:cNvPr id="5" name="Rectangle 13">
            <a:extLst>
              <a:ext uri="{FF2B5EF4-FFF2-40B4-BE49-F238E27FC236}">
                <a16:creationId xmlns:a16="http://schemas.microsoft.com/office/drawing/2014/main" id="{84970DCE-964B-4562-9633-71BA6A4DCB65}"/>
              </a:ext>
              <a:ext uri="{C183D7F6-B498-43B3-948B-1728B52AA6E4}">
                <adec:decorative xmlns="" xmlns:adec="http://schemas.microsoft.com/office/drawing/2017/decorative" val="1"/>
              </a:ext>
            </a:extLst>
          </p:cNvPr>
          <p:cNvSpPr/>
          <p:nvPr/>
        </p:nvSpPr>
        <p:spPr>
          <a:xfrm>
            <a:off x="-1" y="0"/>
            <a:ext cx="4731391" cy="6882714"/>
          </a:xfrm>
          <a:prstGeom prst="rect">
            <a:avLst/>
          </a:prstGeom>
          <a:gradFill flip="none" rotWithShape="1">
            <a:gsLst>
              <a:gs pos="0">
                <a:srgbClr val="01023B">
                  <a:alpha val="20000"/>
                </a:srgbClr>
              </a:gs>
              <a:gs pos="100000">
                <a:srgbClr val="E99757">
                  <a:alpha val="20000"/>
                </a:srgbClr>
              </a:gs>
              <a:gs pos="50000">
                <a:srgbClr val="A53F52">
                  <a:alpha val="2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2"/>
          <p:cNvSpPr>
            <a:spLocks noGrp="1"/>
          </p:cNvSpPr>
          <p:nvPr>
            <p:ph type="title"/>
          </p:nvPr>
        </p:nvSpPr>
        <p:spPr>
          <a:xfrm>
            <a:off x="5058559" y="147874"/>
            <a:ext cx="3825380" cy="560035"/>
          </a:xfrm>
        </p:spPr>
        <p:txBody>
          <a:bodyPr>
            <a:normAutofit fontScale="90000"/>
          </a:bodyPr>
          <a:lstStyle/>
          <a:p>
            <a:r>
              <a:rPr lang="en-US" sz="3000" dirty="0" smtClean="0">
                <a:solidFill>
                  <a:schemeClr val="accent2"/>
                </a:solidFill>
              </a:rPr>
              <a:t>Deployment (Database)</a:t>
            </a:r>
            <a:endParaRPr lang="en-US" sz="3000" dirty="0">
              <a:solidFill>
                <a:schemeClr val="accent2"/>
              </a:solidFill>
            </a:endParaRPr>
          </a:p>
        </p:txBody>
      </p:sp>
      <p:sp>
        <p:nvSpPr>
          <p:cNvPr id="8" name="Rectangle 7"/>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sp>
        <p:nvSpPr>
          <p:cNvPr id="4" name="Rectangle 3"/>
          <p:cNvSpPr/>
          <p:nvPr/>
        </p:nvSpPr>
        <p:spPr>
          <a:xfrm>
            <a:off x="5212359" y="908897"/>
            <a:ext cx="6096000" cy="1022459"/>
          </a:xfrm>
          <a:prstGeom prst="rect">
            <a:avLst/>
          </a:prstGeom>
        </p:spPr>
        <p:txBody>
          <a:bodyPr>
            <a:spAutoFit/>
          </a:bodyPr>
          <a:lstStyle/>
          <a:p>
            <a:pPr>
              <a:lnSpc>
                <a:spcPct val="115000"/>
              </a:lnSpc>
              <a:spcAft>
                <a:spcPts val="1000"/>
              </a:spcAft>
            </a:pPr>
            <a:r>
              <a:rPr lang="en-US" dirty="0" smtClean="0">
                <a:solidFill>
                  <a:srgbClr val="000000"/>
                </a:solidFill>
                <a:ea typeface="Arial" panose="020B0604020202020204" pitchFamily="34" charset="0"/>
                <a:cs typeface="Times New Roman" panose="02020603050405020304" pitchFamily="18" charset="0"/>
              </a:rPr>
              <a:t>Using </a:t>
            </a:r>
            <a:r>
              <a:rPr lang="en-US" dirty="0">
                <a:solidFill>
                  <a:srgbClr val="000000"/>
                </a:solidFill>
                <a:ea typeface="Arial" panose="020B0604020202020204" pitchFamily="34" charset="0"/>
                <a:cs typeface="Times New Roman" panose="02020603050405020304" pitchFamily="18" charset="0"/>
              </a:rPr>
              <a:t>the service of AWS database was uploaded and connected to the application and then the application was deployed. The steps to deploy the application is stated bellow.</a:t>
            </a:r>
            <a:endParaRPr lang="en-US" dirty="0">
              <a:solidFill>
                <a:srgbClr val="000000"/>
              </a:solidFill>
              <a:ea typeface="Arial" panose="020B0604020202020204" pitchFamily="34" charset="0"/>
              <a:cs typeface="Arial" panose="020B0604020202020204" pitchFamily="34" charset="0"/>
            </a:endParaRPr>
          </a:p>
        </p:txBody>
      </p:sp>
      <p:pic>
        <p:nvPicPr>
          <p:cNvPr id="15" name="Picture 14" descr="Screenshot (34)"/>
          <p:cNvPicPr/>
          <p:nvPr/>
        </p:nvPicPr>
        <p:blipFill rotWithShape="1">
          <a:blip r:embed="rId3">
            <a:extLst>
              <a:ext uri="{28A0092B-C50C-407E-A947-70E740481C1C}">
                <a14:useLocalDpi xmlns:a14="http://schemas.microsoft.com/office/drawing/2010/main" val="0"/>
              </a:ext>
            </a:extLst>
          </a:blip>
          <a:srcRect t="9286" r="44028" b="12368"/>
          <a:stretch/>
        </p:blipFill>
        <p:spPr bwMode="auto">
          <a:xfrm>
            <a:off x="5212359" y="2132344"/>
            <a:ext cx="6523839" cy="452012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38922287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Large Image of person at laptop in internet cafe">
            <a:extLst>
              <a:ext uri="{FF2B5EF4-FFF2-40B4-BE49-F238E27FC236}">
                <a16:creationId xmlns:a16="http://schemas.microsoft.com/office/drawing/2014/main" id="{BFA823F4-1B6F-4E9F-8515-0F87A0C174C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a:xfrm>
            <a:off x="0" y="0"/>
            <a:ext cx="4731391" cy="6858000"/>
          </a:xfrm>
        </p:spPr>
      </p:pic>
      <p:sp>
        <p:nvSpPr>
          <p:cNvPr id="5" name="Rectangle 13">
            <a:extLst>
              <a:ext uri="{FF2B5EF4-FFF2-40B4-BE49-F238E27FC236}">
                <a16:creationId xmlns:a16="http://schemas.microsoft.com/office/drawing/2014/main" id="{84970DCE-964B-4562-9633-71BA6A4DCB65}"/>
              </a:ext>
              <a:ext uri="{C183D7F6-B498-43B3-948B-1728B52AA6E4}">
                <adec:decorative xmlns="" xmlns:adec="http://schemas.microsoft.com/office/drawing/2017/decorative" val="1"/>
              </a:ext>
            </a:extLst>
          </p:cNvPr>
          <p:cNvSpPr/>
          <p:nvPr/>
        </p:nvSpPr>
        <p:spPr>
          <a:xfrm>
            <a:off x="-1" y="0"/>
            <a:ext cx="4731391" cy="6882714"/>
          </a:xfrm>
          <a:prstGeom prst="rect">
            <a:avLst/>
          </a:prstGeom>
          <a:gradFill flip="none" rotWithShape="1">
            <a:gsLst>
              <a:gs pos="0">
                <a:srgbClr val="01023B">
                  <a:alpha val="20000"/>
                </a:srgbClr>
              </a:gs>
              <a:gs pos="100000">
                <a:srgbClr val="E99757">
                  <a:alpha val="20000"/>
                </a:srgbClr>
              </a:gs>
              <a:gs pos="50000">
                <a:srgbClr val="A53F52">
                  <a:alpha val="2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2"/>
          <p:cNvSpPr>
            <a:spLocks noGrp="1"/>
          </p:cNvSpPr>
          <p:nvPr>
            <p:ph type="title"/>
          </p:nvPr>
        </p:nvSpPr>
        <p:spPr>
          <a:xfrm>
            <a:off x="5058559" y="147874"/>
            <a:ext cx="3825380" cy="560035"/>
          </a:xfrm>
        </p:spPr>
        <p:txBody>
          <a:bodyPr>
            <a:normAutofit fontScale="90000"/>
          </a:bodyPr>
          <a:lstStyle/>
          <a:p>
            <a:r>
              <a:rPr lang="en-US" sz="3000" dirty="0" smtClean="0">
                <a:solidFill>
                  <a:schemeClr val="accent2"/>
                </a:solidFill>
              </a:rPr>
              <a:t>Deployment </a:t>
            </a:r>
            <a:r>
              <a:rPr lang="en-US" sz="3000" dirty="0">
                <a:solidFill>
                  <a:schemeClr val="accent2"/>
                </a:solidFill>
              </a:rPr>
              <a:t>(Database)</a:t>
            </a:r>
          </a:p>
        </p:txBody>
      </p:sp>
      <p:sp>
        <p:nvSpPr>
          <p:cNvPr id="8" name="Rectangle 7"/>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pic>
        <p:nvPicPr>
          <p:cNvPr id="9" name="Picture 8" descr="Screenshot (35)"/>
          <p:cNvPicPr/>
          <p:nvPr/>
        </p:nvPicPr>
        <p:blipFill rotWithShape="1">
          <a:blip r:embed="rId3">
            <a:extLst>
              <a:ext uri="{28A0092B-C50C-407E-A947-70E740481C1C}">
                <a14:useLocalDpi xmlns:a14="http://schemas.microsoft.com/office/drawing/2010/main" val="0"/>
              </a:ext>
            </a:extLst>
          </a:blip>
          <a:srcRect t="9763" r="48049" b="24037"/>
          <a:stretch/>
        </p:blipFill>
        <p:spPr bwMode="auto">
          <a:xfrm>
            <a:off x="4993307" y="985476"/>
            <a:ext cx="6424110" cy="5247544"/>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60125181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Large Image of person at laptop in internet cafe">
            <a:extLst>
              <a:ext uri="{FF2B5EF4-FFF2-40B4-BE49-F238E27FC236}">
                <a16:creationId xmlns:a16="http://schemas.microsoft.com/office/drawing/2014/main" id="{BFA823F4-1B6F-4E9F-8515-0F87A0C174C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a:xfrm>
            <a:off x="0" y="0"/>
            <a:ext cx="4731391" cy="6858000"/>
          </a:xfrm>
        </p:spPr>
      </p:pic>
      <p:sp>
        <p:nvSpPr>
          <p:cNvPr id="5" name="Rectangle 13">
            <a:extLst>
              <a:ext uri="{FF2B5EF4-FFF2-40B4-BE49-F238E27FC236}">
                <a16:creationId xmlns:a16="http://schemas.microsoft.com/office/drawing/2014/main" id="{84970DCE-964B-4562-9633-71BA6A4DCB65}"/>
              </a:ext>
              <a:ext uri="{C183D7F6-B498-43B3-948B-1728B52AA6E4}">
                <adec:decorative xmlns="" xmlns:adec="http://schemas.microsoft.com/office/drawing/2017/decorative" val="1"/>
              </a:ext>
            </a:extLst>
          </p:cNvPr>
          <p:cNvSpPr/>
          <p:nvPr/>
        </p:nvSpPr>
        <p:spPr>
          <a:xfrm>
            <a:off x="-1" y="0"/>
            <a:ext cx="4731391" cy="6882714"/>
          </a:xfrm>
          <a:prstGeom prst="rect">
            <a:avLst/>
          </a:prstGeom>
          <a:gradFill flip="none" rotWithShape="1">
            <a:gsLst>
              <a:gs pos="0">
                <a:srgbClr val="01023B">
                  <a:alpha val="20000"/>
                </a:srgbClr>
              </a:gs>
              <a:gs pos="100000">
                <a:srgbClr val="E99757">
                  <a:alpha val="20000"/>
                </a:srgbClr>
              </a:gs>
              <a:gs pos="50000">
                <a:srgbClr val="A53F52">
                  <a:alpha val="2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2"/>
          <p:cNvSpPr>
            <a:spLocks noGrp="1"/>
          </p:cNvSpPr>
          <p:nvPr>
            <p:ph type="title"/>
          </p:nvPr>
        </p:nvSpPr>
        <p:spPr>
          <a:xfrm>
            <a:off x="5058559" y="147874"/>
            <a:ext cx="3825380" cy="560035"/>
          </a:xfrm>
        </p:spPr>
        <p:txBody>
          <a:bodyPr>
            <a:normAutofit fontScale="90000"/>
          </a:bodyPr>
          <a:lstStyle/>
          <a:p>
            <a:r>
              <a:rPr lang="en-US" sz="3000" dirty="0" smtClean="0">
                <a:solidFill>
                  <a:schemeClr val="accent2"/>
                </a:solidFill>
              </a:rPr>
              <a:t>Deployment </a:t>
            </a:r>
            <a:r>
              <a:rPr lang="en-US" sz="3000" dirty="0">
                <a:solidFill>
                  <a:schemeClr val="accent2"/>
                </a:solidFill>
              </a:rPr>
              <a:t>(Database)</a:t>
            </a:r>
          </a:p>
        </p:txBody>
      </p:sp>
      <p:sp>
        <p:nvSpPr>
          <p:cNvPr id="8" name="Rectangle 7"/>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pic>
        <p:nvPicPr>
          <p:cNvPr id="10" name="Picture 9" descr="Screenshot (36)"/>
          <p:cNvPicPr/>
          <p:nvPr/>
        </p:nvPicPr>
        <p:blipFill rotWithShape="1">
          <a:blip r:embed="rId3">
            <a:extLst>
              <a:ext uri="{28A0092B-C50C-407E-A947-70E740481C1C}">
                <a14:useLocalDpi xmlns:a14="http://schemas.microsoft.com/office/drawing/2010/main" val="0"/>
              </a:ext>
            </a:extLst>
          </a:blip>
          <a:srcRect t="19286" r="36548" b="7604"/>
          <a:stretch/>
        </p:blipFill>
        <p:spPr bwMode="auto">
          <a:xfrm>
            <a:off x="5058558" y="936877"/>
            <a:ext cx="6476303" cy="4390132"/>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50498286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a:xfrm>
            <a:off x="0" y="0"/>
            <a:ext cx="5343787" cy="6858000"/>
          </a:xfrm>
        </p:spPr>
      </p:pic>
      <p:sp>
        <p:nvSpPr>
          <p:cNvPr id="14" name="Rectangle 13">
            <a:extLst>
              <a:ext uri="{FF2B5EF4-FFF2-40B4-BE49-F238E27FC236}">
                <a16:creationId xmlns:a16="http://schemas.microsoft.com/office/drawing/2014/main" id="{D687D26E-D67A-4318-AAB1-DCEAA89EEB21}"/>
              </a:ext>
              <a:ext uri="{C183D7F6-B498-43B3-948B-1728B52AA6E4}">
                <adec:decorative xmlns="" xmlns:adec="http://schemas.microsoft.com/office/drawing/2017/decorative" val="1"/>
              </a:ext>
            </a:extLst>
          </p:cNvPr>
          <p:cNvSpPr/>
          <p:nvPr/>
        </p:nvSpPr>
        <p:spPr>
          <a:xfrm>
            <a:off x="0" y="0"/>
            <a:ext cx="5343787"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6107185" y="1763221"/>
            <a:ext cx="4608352" cy="700593"/>
          </a:xfrm>
        </p:spPr>
        <p:txBody>
          <a:bodyPr>
            <a:normAutofit/>
          </a:bodyPr>
          <a:lstStyle/>
          <a:p>
            <a:pPr algn="ctr"/>
            <a:r>
              <a:rPr lang="en-US" sz="3500" dirty="0" smtClean="0">
                <a:solidFill>
                  <a:schemeClr val="accent2"/>
                </a:solidFill>
              </a:rPr>
              <a:t>Presented by</a:t>
            </a:r>
            <a:endParaRPr lang="en-US" sz="3500" dirty="0">
              <a:solidFill>
                <a:schemeClr val="accent2"/>
              </a:solidFill>
            </a:endParaRPr>
          </a:p>
        </p:txBody>
      </p:sp>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a:xfrm>
            <a:off x="4630722" y="3206127"/>
            <a:ext cx="7561278" cy="1713564"/>
          </a:xfrm>
        </p:spPr>
        <p:txBody>
          <a:bodyPr>
            <a:normAutofit/>
          </a:bodyPr>
          <a:lstStyle/>
          <a:p>
            <a:pPr algn="ctr"/>
            <a:r>
              <a:rPr lang="en-US" dirty="0" smtClean="0">
                <a:solidFill>
                  <a:schemeClr val="tx1"/>
                </a:solidFill>
              </a:rPr>
              <a:t>Saif Akhter- BSE 183038</a:t>
            </a:r>
          </a:p>
          <a:p>
            <a:pPr algn="ctr"/>
            <a:endParaRPr lang="en-US" dirty="0">
              <a:solidFill>
                <a:schemeClr val="tx1"/>
              </a:solidFill>
            </a:endParaRPr>
          </a:p>
          <a:p>
            <a:pPr algn="ctr"/>
            <a:r>
              <a:rPr lang="en-US" dirty="0" smtClean="0">
                <a:solidFill>
                  <a:schemeClr val="tx1"/>
                </a:solidFill>
              </a:rPr>
              <a:t>Mohammad </a:t>
            </a:r>
            <a:r>
              <a:rPr lang="en-US" dirty="0" smtClean="0">
                <a:solidFill>
                  <a:schemeClr val="tx1"/>
                </a:solidFill>
              </a:rPr>
              <a:t>Abdul Rafay – BSE 183009</a:t>
            </a:r>
            <a:endParaRPr lang="en-US" dirty="0">
              <a:solidFill>
                <a:schemeClr val="tx1"/>
              </a:solidFill>
            </a:endParaRPr>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2</a:t>
            </a:fld>
            <a:endParaRPr lang="en-US" dirty="0"/>
          </a:p>
        </p:txBody>
      </p:sp>
      <p:sp>
        <p:nvSpPr>
          <p:cNvPr id="2" name="Rectangle 1"/>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357850317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Large Image of person at laptop in internet cafe">
            <a:extLst>
              <a:ext uri="{FF2B5EF4-FFF2-40B4-BE49-F238E27FC236}">
                <a16:creationId xmlns:a16="http://schemas.microsoft.com/office/drawing/2014/main" id="{BFA823F4-1B6F-4E9F-8515-0F87A0C174C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a:xfrm>
            <a:off x="0" y="0"/>
            <a:ext cx="4731391" cy="6858000"/>
          </a:xfrm>
        </p:spPr>
      </p:pic>
      <p:sp>
        <p:nvSpPr>
          <p:cNvPr id="5" name="Rectangle 13">
            <a:extLst>
              <a:ext uri="{FF2B5EF4-FFF2-40B4-BE49-F238E27FC236}">
                <a16:creationId xmlns:a16="http://schemas.microsoft.com/office/drawing/2014/main" id="{84970DCE-964B-4562-9633-71BA6A4DCB65}"/>
              </a:ext>
              <a:ext uri="{C183D7F6-B498-43B3-948B-1728B52AA6E4}">
                <adec:decorative xmlns="" xmlns:adec="http://schemas.microsoft.com/office/drawing/2017/decorative" val="1"/>
              </a:ext>
            </a:extLst>
          </p:cNvPr>
          <p:cNvSpPr/>
          <p:nvPr/>
        </p:nvSpPr>
        <p:spPr>
          <a:xfrm>
            <a:off x="-1" y="0"/>
            <a:ext cx="4731391" cy="6882714"/>
          </a:xfrm>
          <a:prstGeom prst="rect">
            <a:avLst/>
          </a:prstGeom>
          <a:gradFill flip="none" rotWithShape="1">
            <a:gsLst>
              <a:gs pos="0">
                <a:srgbClr val="01023B">
                  <a:alpha val="20000"/>
                </a:srgbClr>
              </a:gs>
              <a:gs pos="100000">
                <a:srgbClr val="E99757">
                  <a:alpha val="20000"/>
                </a:srgbClr>
              </a:gs>
              <a:gs pos="50000">
                <a:srgbClr val="A53F52">
                  <a:alpha val="2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2"/>
          <p:cNvSpPr>
            <a:spLocks noGrp="1"/>
          </p:cNvSpPr>
          <p:nvPr>
            <p:ph type="title"/>
          </p:nvPr>
        </p:nvSpPr>
        <p:spPr>
          <a:xfrm>
            <a:off x="5058559" y="147874"/>
            <a:ext cx="3825380" cy="560035"/>
          </a:xfrm>
        </p:spPr>
        <p:txBody>
          <a:bodyPr>
            <a:normAutofit fontScale="90000"/>
          </a:bodyPr>
          <a:lstStyle/>
          <a:p>
            <a:r>
              <a:rPr lang="en-US" sz="3000" dirty="0" smtClean="0">
                <a:solidFill>
                  <a:schemeClr val="accent2"/>
                </a:solidFill>
              </a:rPr>
              <a:t>Deployment </a:t>
            </a:r>
            <a:r>
              <a:rPr lang="en-US" sz="3000" dirty="0">
                <a:solidFill>
                  <a:schemeClr val="accent2"/>
                </a:solidFill>
              </a:rPr>
              <a:t>(Database)</a:t>
            </a:r>
          </a:p>
        </p:txBody>
      </p:sp>
      <p:sp>
        <p:nvSpPr>
          <p:cNvPr id="8" name="Rectangle 7"/>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pic>
        <p:nvPicPr>
          <p:cNvPr id="9" name="Picture 8" descr="C:\Users\Abdul Rafay\Pictures\Screenshots\Screenshot (42).png"/>
          <p:cNvPicPr/>
          <p:nvPr/>
        </p:nvPicPr>
        <p:blipFill rotWithShape="1">
          <a:blip r:embed="rId3" cstate="print">
            <a:extLst>
              <a:ext uri="{28A0092B-C50C-407E-A947-70E740481C1C}">
                <a14:useLocalDpi xmlns:a14="http://schemas.microsoft.com/office/drawing/2010/main" val="0"/>
              </a:ext>
            </a:extLst>
          </a:blip>
          <a:srcRect t="44015" r="36852" b="7203"/>
          <a:stretch/>
        </p:blipFill>
        <p:spPr bwMode="auto">
          <a:xfrm>
            <a:off x="5313540" y="1209916"/>
            <a:ext cx="6238100" cy="3378862"/>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3962242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Large Image of person at laptop in internet cafe">
            <a:extLst>
              <a:ext uri="{FF2B5EF4-FFF2-40B4-BE49-F238E27FC236}">
                <a16:creationId xmlns:a16="http://schemas.microsoft.com/office/drawing/2014/main" id="{BFA823F4-1B6F-4E9F-8515-0F87A0C174C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a:xfrm>
            <a:off x="1" y="0"/>
            <a:ext cx="4286774" cy="6858000"/>
          </a:xfrm>
        </p:spPr>
      </p:pic>
      <p:sp>
        <p:nvSpPr>
          <p:cNvPr id="5" name="Rectangle 13">
            <a:extLst>
              <a:ext uri="{FF2B5EF4-FFF2-40B4-BE49-F238E27FC236}">
                <a16:creationId xmlns:a16="http://schemas.microsoft.com/office/drawing/2014/main" id="{84970DCE-964B-4562-9633-71BA6A4DCB65}"/>
              </a:ext>
              <a:ext uri="{C183D7F6-B498-43B3-948B-1728B52AA6E4}">
                <adec:decorative xmlns="" xmlns:adec="http://schemas.microsoft.com/office/drawing/2017/decorative" val="1"/>
              </a:ext>
            </a:extLst>
          </p:cNvPr>
          <p:cNvSpPr/>
          <p:nvPr/>
        </p:nvSpPr>
        <p:spPr>
          <a:xfrm>
            <a:off x="-1" y="0"/>
            <a:ext cx="4286775" cy="6882714"/>
          </a:xfrm>
          <a:prstGeom prst="rect">
            <a:avLst/>
          </a:prstGeom>
          <a:gradFill flip="none" rotWithShape="1">
            <a:gsLst>
              <a:gs pos="0">
                <a:srgbClr val="01023B">
                  <a:alpha val="20000"/>
                </a:srgbClr>
              </a:gs>
              <a:gs pos="100000">
                <a:srgbClr val="E99757">
                  <a:alpha val="20000"/>
                </a:srgbClr>
              </a:gs>
              <a:gs pos="50000">
                <a:srgbClr val="A53F52">
                  <a:alpha val="2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2"/>
          <p:cNvSpPr>
            <a:spLocks noGrp="1"/>
          </p:cNvSpPr>
          <p:nvPr>
            <p:ph type="title"/>
          </p:nvPr>
        </p:nvSpPr>
        <p:spPr>
          <a:xfrm>
            <a:off x="5058559" y="147874"/>
            <a:ext cx="3825380" cy="560035"/>
          </a:xfrm>
        </p:spPr>
        <p:txBody>
          <a:bodyPr>
            <a:normAutofit fontScale="90000"/>
          </a:bodyPr>
          <a:lstStyle/>
          <a:p>
            <a:r>
              <a:rPr lang="en-US" sz="3000" dirty="0" smtClean="0">
                <a:solidFill>
                  <a:schemeClr val="accent2"/>
                </a:solidFill>
              </a:rPr>
              <a:t>Deployment </a:t>
            </a:r>
            <a:r>
              <a:rPr lang="en-US" sz="3000" dirty="0">
                <a:solidFill>
                  <a:schemeClr val="accent2"/>
                </a:solidFill>
              </a:rPr>
              <a:t>(Database)</a:t>
            </a:r>
          </a:p>
        </p:txBody>
      </p:sp>
      <p:sp>
        <p:nvSpPr>
          <p:cNvPr id="8" name="Rectangle 7"/>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pic>
        <p:nvPicPr>
          <p:cNvPr id="10" name="Picture 9"/>
          <p:cNvPicPr/>
          <p:nvPr/>
        </p:nvPicPr>
        <p:blipFill rotWithShape="1">
          <a:blip r:embed="rId3"/>
          <a:srcRect t="9990" b="6770"/>
          <a:stretch/>
        </p:blipFill>
        <p:spPr bwMode="auto">
          <a:xfrm>
            <a:off x="4437777" y="980702"/>
            <a:ext cx="7399090" cy="495031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35336640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Large Image of person at laptop in internet cafe">
            <a:extLst>
              <a:ext uri="{FF2B5EF4-FFF2-40B4-BE49-F238E27FC236}">
                <a16:creationId xmlns:a16="http://schemas.microsoft.com/office/drawing/2014/main" id="{BFA823F4-1B6F-4E9F-8515-0F87A0C174C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a:xfrm>
            <a:off x="1" y="0"/>
            <a:ext cx="4286774" cy="6858000"/>
          </a:xfrm>
        </p:spPr>
      </p:pic>
      <p:sp>
        <p:nvSpPr>
          <p:cNvPr id="5" name="Rectangle 13">
            <a:extLst>
              <a:ext uri="{FF2B5EF4-FFF2-40B4-BE49-F238E27FC236}">
                <a16:creationId xmlns:a16="http://schemas.microsoft.com/office/drawing/2014/main" id="{84970DCE-964B-4562-9633-71BA6A4DCB65}"/>
              </a:ext>
              <a:ext uri="{C183D7F6-B498-43B3-948B-1728B52AA6E4}">
                <adec:decorative xmlns="" xmlns:adec="http://schemas.microsoft.com/office/drawing/2017/decorative" val="1"/>
              </a:ext>
            </a:extLst>
          </p:cNvPr>
          <p:cNvSpPr/>
          <p:nvPr/>
        </p:nvSpPr>
        <p:spPr>
          <a:xfrm>
            <a:off x="-1" y="0"/>
            <a:ext cx="4286775" cy="6882714"/>
          </a:xfrm>
          <a:prstGeom prst="rect">
            <a:avLst/>
          </a:prstGeom>
          <a:gradFill flip="none" rotWithShape="1">
            <a:gsLst>
              <a:gs pos="0">
                <a:srgbClr val="01023B">
                  <a:alpha val="20000"/>
                </a:srgbClr>
              </a:gs>
              <a:gs pos="100000">
                <a:srgbClr val="E99757">
                  <a:alpha val="20000"/>
                </a:srgbClr>
              </a:gs>
              <a:gs pos="50000">
                <a:srgbClr val="A53F52">
                  <a:alpha val="2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2"/>
          <p:cNvSpPr>
            <a:spLocks noGrp="1"/>
          </p:cNvSpPr>
          <p:nvPr>
            <p:ph type="title"/>
          </p:nvPr>
        </p:nvSpPr>
        <p:spPr>
          <a:xfrm>
            <a:off x="5058559" y="147874"/>
            <a:ext cx="3825380" cy="560035"/>
          </a:xfrm>
        </p:spPr>
        <p:txBody>
          <a:bodyPr>
            <a:normAutofit fontScale="90000"/>
          </a:bodyPr>
          <a:lstStyle/>
          <a:p>
            <a:r>
              <a:rPr lang="en-US" sz="3000" dirty="0" smtClean="0">
                <a:solidFill>
                  <a:schemeClr val="accent2"/>
                </a:solidFill>
              </a:rPr>
              <a:t>Deployment (WEBSITE)</a:t>
            </a:r>
            <a:endParaRPr lang="en-US" sz="3000" dirty="0">
              <a:solidFill>
                <a:schemeClr val="accent2"/>
              </a:solidFill>
            </a:endParaRPr>
          </a:p>
        </p:txBody>
      </p:sp>
      <p:sp>
        <p:nvSpPr>
          <p:cNvPr id="8" name="Rectangle 7"/>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pic>
        <p:nvPicPr>
          <p:cNvPr id="9" name="Picture 8" descr="Screenshot (46)"/>
          <p:cNvPicPr/>
          <p:nvPr/>
        </p:nvPicPr>
        <p:blipFill rotWithShape="1">
          <a:blip r:embed="rId3">
            <a:extLst>
              <a:ext uri="{28A0092B-C50C-407E-A947-70E740481C1C}">
                <a14:useLocalDpi xmlns:a14="http://schemas.microsoft.com/office/drawing/2010/main" val="0"/>
              </a:ext>
            </a:extLst>
          </a:blip>
          <a:srcRect t="5239" r="41902" b="8569"/>
          <a:stretch/>
        </p:blipFill>
        <p:spPr bwMode="auto">
          <a:xfrm>
            <a:off x="4474746" y="927067"/>
            <a:ext cx="7395676" cy="5725403"/>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8195602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Large Image of person at laptop in internet cafe">
            <a:extLst>
              <a:ext uri="{FF2B5EF4-FFF2-40B4-BE49-F238E27FC236}">
                <a16:creationId xmlns:a16="http://schemas.microsoft.com/office/drawing/2014/main" id="{BFA823F4-1B6F-4E9F-8515-0F87A0C174C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a:xfrm>
            <a:off x="1" y="0"/>
            <a:ext cx="4286774" cy="6858000"/>
          </a:xfrm>
        </p:spPr>
      </p:pic>
      <p:sp>
        <p:nvSpPr>
          <p:cNvPr id="5" name="Rectangle 13">
            <a:extLst>
              <a:ext uri="{FF2B5EF4-FFF2-40B4-BE49-F238E27FC236}">
                <a16:creationId xmlns:a16="http://schemas.microsoft.com/office/drawing/2014/main" id="{84970DCE-964B-4562-9633-71BA6A4DCB65}"/>
              </a:ext>
              <a:ext uri="{C183D7F6-B498-43B3-948B-1728B52AA6E4}">
                <adec:decorative xmlns="" xmlns:adec="http://schemas.microsoft.com/office/drawing/2017/decorative" val="1"/>
              </a:ext>
            </a:extLst>
          </p:cNvPr>
          <p:cNvSpPr/>
          <p:nvPr/>
        </p:nvSpPr>
        <p:spPr>
          <a:xfrm>
            <a:off x="-1" y="0"/>
            <a:ext cx="4286775" cy="6882714"/>
          </a:xfrm>
          <a:prstGeom prst="rect">
            <a:avLst/>
          </a:prstGeom>
          <a:gradFill flip="none" rotWithShape="1">
            <a:gsLst>
              <a:gs pos="0">
                <a:srgbClr val="01023B">
                  <a:alpha val="20000"/>
                </a:srgbClr>
              </a:gs>
              <a:gs pos="100000">
                <a:srgbClr val="E99757">
                  <a:alpha val="20000"/>
                </a:srgbClr>
              </a:gs>
              <a:gs pos="50000">
                <a:srgbClr val="A53F52">
                  <a:alpha val="2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2"/>
          <p:cNvSpPr>
            <a:spLocks noGrp="1"/>
          </p:cNvSpPr>
          <p:nvPr>
            <p:ph type="title"/>
          </p:nvPr>
        </p:nvSpPr>
        <p:spPr>
          <a:xfrm>
            <a:off x="5058559" y="147874"/>
            <a:ext cx="3825380" cy="560035"/>
          </a:xfrm>
        </p:spPr>
        <p:txBody>
          <a:bodyPr>
            <a:normAutofit fontScale="90000"/>
          </a:bodyPr>
          <a:lstStyle/>
          <a:p>
            <a:r>
              <a:rPr lang="en-US" sz="3000" dirty="0" smtClean="0">
                <a:solidFill>
                  <a:schemeClr val="accent2"/>
                </a:solidFill>
              </a:rPr>
              <a:t>Deployment (WEBSITE)</a:t>
            </a:r>
            <a:endParaRPr lang="en-US" sz="3000" dirty="0">
              <a:solidFill>
                <a:schemeClr val="accent2"/>
              </a:solidFill>
            </a:endParaRPr>
          </a:p>
        </p:txBody>
      </p:sp>
      <p:sp>
        <p:nvSpPr>
          <p:cNvPr id="8" name="Rectangle 7"/>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pic>
        <p:nvPicPr>
          <p:cNvPr id="10" name="Picture 9" descr="C:\Users\Abdul Rafay\Pictures\Screenshots\Screenshot (47).png"/>
          <p:cNvPicPr/>
          <p:nvPr/>
        </p:nvPicPr>
        <p:blipFill rotWithShape="1">
          <a:blip r:embed="rId3" cstate="print">
            <a:extLst>
              <a:ext uri="{28A0092B-C50C-407E-A947-70E740481C1C}">
                <a14:useLocalDpi xmlns:a14="http://schemas.microsoft.com/office/drawing/2010/main" val="0"/>
              </a:ext>
            </a:extLst>
          </a:blip>
          <a:srcRect l="12843" t="23310" r="30963" b="20565"/>
          <a:stretch/>
        </p:blipFill>
        <p:spPr bwMode="auto">
          <a:xfrm>
            <a:off x="4593031" y="1028199"/>
            <a:ext cx="6673384" cy="4013584"/>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81349827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Large Image of person at laptop in internet cafe">
            <a:extLst>
              <a:ext uri="{FF2B5EF4-FFF2-40B4-BE49-F238E27FC236}">
                <a16:creationId xmlns:a16="http://schemas.microsoft.com/office/drawing/2014/main" id="{BFA823F4-1B6F-4E9F-8515-0F87A0C174C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a:xfrm>
            <a:off x="1" y="0"/>
            <a:ext cx="4286774" cy="6858000"/>
          </a:xfrm>
        </p:spPr>
      </p:pic>
      <p:sp>
        <p:nvSpPr>
          <p:cNvPr id="5" name="Rectangle 13">
            <a:extLst>
              <a:ext uri="{FF2B5EF4-FFF2-40B4-BE49-F238E27FC236}">
                <a16:creationId xmlns:a16="http://schemas.microsoft.com/office/drawing/2014/main" id="{84970DCE-964B-4562-9633-71BA6A4DCB65}"/>
              </a:ext>
              <a:ext uri="{C183D7F6-B498-43B3-948B-1728B52AA6E4}">
                <adec:decorative xmlns="" xmlns:adec="http://schemas.microsoft.com/office/drawing/2017/decorative" val="1"/>
              </a:ext>
            </a:extLst>
          </p:cNvPr>
          <p:cNvSpPr/>
          <p:nvPr/>
        </p:nvSpPr>
        <p:spPr>
          <a:xfrm>
            <a:off x="-1" y="0"/>
            <a:ext cx="4286775" cy="6882714"/>
          </a:xfrm>
          <a:prstGeom prst="rect">
            <a:avLst/>
          </a:prstGeom>
          <a:gradFill flip="none" rotWithShape="1">
            <a:gsLst>
              <a:gs pos="0">
                <a:srgbClr val="01023B">
                  <a:alpha val="20000"/>
                </a:srgbClr>
              </a:gs>
              <a:gs pos="100000">
                <a:srgbClr val="E99757">
                  <a:alpha val="20000"/>
                </a:srgbClr>
              </a:gs>
              <a:gs pos="50000">
                <a:srgbClr val="A53F52">
                  <a:alpha val="2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2"/>
          <p:cNvSpPr>
            <a:spLocks noGrp="1"/>
          </p:cNvSpPr>
          <p:nvPr>
            <p:ph type="title"/>
          </p:nvPr>
        </p:nvSpPr>
        <p:spPr>
          <a:xfrm>
            <a:off x="5058559" y="147874"/>
            <a:ext cx="3825380" cy="560035"/>
          </a:xfrm>
        </p:spPr>
        <p:txBody>
          <a:bodyPr>
            <a:normAutofit fontScale="90000"/>
          </a:bodyPr>
          <a:lstStyle/>
          <a:p>
            <a:r>
              <a:rPr lang="en-US" sz="3000" dirty="0" smtClean="0">
                <a:solidFill>
                  <a:schemeClr val="accent2"/>
                </a:solidFill>
              </a:rPr>
              <a:t>Deployment (WEBSITE)</a:t>
            </a:r>
            <a:endParaRPr lang="en-US" sz="3000" dirty="0">
              <a:solidFill>
                <a:schemeClr val="accent2"/>
              </a:solidFill>
            </a:endParaRPr>
          </a:p>
        </p:txBody>
      </p:sp>
      <p:sp>
        <p:nvSpPr>
          <p:cNvPr id="8" name="Rectangle 7"/>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pic>
        <p:nvPicPr>
          <p:cNvPr id="9" name="Picture 8" descr="C:\Users\Abdul Rafay\Pictures\Screenshots\Screenshot (52).png"/>
          <p:cNvPicPr/>
          <p:nvPr/>
        </p:nvPicPr>
        <p:blipFill rotWithShape="1">
          <a:blip r:embed="rId3" cstate="print">
            <a:extLst>
              <a:ext uri="{28A0092B-C50C-407E-A947-70E740481C1C}">
                <a14:useLocalDpi xmlns:a14="http://schemas.microsoft.com/office/drawing/2010/main" val="0"/>
              </a:ext>
            </a:extLst>
          </a:blip>
          <a:srcRect l="3479" t="9753" r="32040" b="7959"/>
          <a:stretch/>
        </p:blipFill>
        <p:spPr bwMode="auto">
          <a:xfrm>
            <a:off x="4504885" y="928018"/>
            <a:ext cx="6753140" cy="5001964"/>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15821341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Large Image of person at laptop in internet cafe">
            <a:extLst>
              <a:ext uri="{FF2B5EF4-FFF2-40B4-BE49-F238E27FC236}">
                <a16:creationId xmlns:a16="http://schemas.microsoft.com/office/drawing/2014/main" id="{BFA823F4-1B6F-4E9F-8515-0F87A0C174C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a:xfrm>
            <a:off x="1" y="0"/>
            <a:ext cx="4286774" cy="6858000"/>
          </a:xfrm>
        </p:spPr>
      </p:pic>
      <p:sp>
        <p:nvSpPr>
          <p:cNvPr id="5" name="Rectangle 13">
            <a:extLst>
              <a:ext uri="{FF2B5EF4-FFF2-40B4-BE49-F238E27FC236}">
                <a16:creationId xmlns:a16="http://schemas.microsoft.com/office/drawing/2014/main" id="{84970DCE-964B-4562-9633-71BA6A4DCB65}"/>
              </a:ext>
              <a:ext uri="{C183D7F6-B498-43B3-948B-1728B52AA6E4}">
                <adec:decorative xmlns="" xmlns:adec="http://schemas.microsoft.com/office/drawing/2017/decorative" val="1"/>
              </a:ext>
            </a:extLst>
          </p:cNvPr>
          <p:cNvSpPr/>
          <p:nvPr/>
        </p:nvSpPr>
        <p:spPr>
          <a:xfrm>
            <a:off x="-1" y="0"/>
            <a:ext cx="4286775" cy="6882714"/>
          </a:xfrm>
          <a:prstGeom prst="rect">
            <a:avLst/>
          </a:prstGeom>
          <a:gradFill flip="none" rotWithShape="1">
            <a:gsLst>
              <a:gs pos="0">
                <a:srgbClr val="01023B">
                  <a:alpha val="20000"/>
                </a:srgbClr>
              </a:gs>
              <a:gs pos="100000">
                <a:srgbClr val="E99757">
                  <a:alpha val="20000"/>
                </a:srgbClr>
              </a:gs>
              <a:gs pos="50000">
                <a:srgbClr val="A53F52">
                  <a:alpha val="2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2"/>
          <p:cNvSpPr>
            <a:spLocks noGrp="1"/>
          </p:cNvSpPr>
          <p:nvPr>
            <p:ph type="title"/>
          </p:nvPr>
        </p:nvSpPr>
        <p:spPr>
          <a:xfrm>
            <a:off x="5058559" y="147874"/>
            <a:ext cx="3825380" cy="560035"/>
          </a:xfrm>
        </p:spPr>
        <p:txBody>
          <a:bodyPr>
            <a:normAutofit fontScale="90000"/>
          </a:bodyPr>
          <a:lstStyle/>
          <a:p>
            <a:r>
              <a:rPr lang="en-US" sz="3000" dirty="0" smtClean="0">
                <a:solidFill>
                  <a:schemeClr val="accent2"/>
                </a:solidFill>
              </a:rPr>
              <a:t>Deployment (WEBSITE)</a:t>
            </a:r>
            <a:endParaRPr lang="en-US" sz="3000" dirty="0">
              <a:solidFill>
                <a:schemeClr val="accent2"/>
              </a:solidFill>
            </a:endParaRPr>
          </a:p>
        </p:txBody>
      </p:sp>
      <p:sp>
        <p:nvSpPr>
          <p:cNvPr id="8" name="Rectangle 7"/>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pic>
        <p:nvPicPr>
          <p:cNvPr id="10" name="Picture 9" descr="C:\Users\Abdul Rafay\Pictures\Screenshots\Screenshot (60).png"/>
          <p:cNvPicPr/>
          <p:nvPr/>
        </p:nvPicPr>
        <p:blipFill rotWithShape="1">
          <a:blip r:embed="rId3" cstate="print">
            <a:extLst>
              <a:ext uri="{28A0092B-C50C-407E-A947-70E740481C1C}">
                <a14:useLocalDpi xmlns:a14="http://schemas.microsoft.com/office/drawing/2010/main" val="0"/>
              </a:ext>
            </a:extLst>
          </a:blip>
          <a:srcRect t="2380" b="7232"/>
          <a:stretch/>
        </p:blipFill>
        <p:spPr bwMode="auto">
          <a:xfrm>
            <a:off x="4651631" y="1112991"/>
            <a:ext cx="7260735" cy="4633467"/>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77788876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Picture placeholder">
            <a:extLst>
              <a:ext uri="{FF2B5EF4-FFF2-40B4-BE49-F238E27FC236}">
                <a16:creationId xmlns:a16="http://schemas.microsoft.com/office/drawing/2014/main" id="{4D593114-653B-4F83-A72F-17932C08057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 xmlns:adec="http://schemas.microsoft.com/office/drawing/2017/decorative" val="1"/>
              </a:ext>
            </a:extLst>
          </p:cNvPr>
          <p:cNvSpPr/>
          <p:nvPr/>
        </p:nvSpPr>
        <p:spPr>
          <a:xfrm>
            <a:off x="0" y="99044"/>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333249" y="704537"/>
            <a:ext cx="10787270" cy="830649"/>
          </a:xfrm>
        </p:spPr>
        <p:txBody>
          <a:bodyPr>
            <a:normAutofit fontScale="90000"/>
          </a:bodyPr>
          <a:lstStyle/>
          <a:p>
            <a:r>
              <a:rPr lang="en-US" dirty="0">
                <a:solidFill>
                  <a:schemeClr val="bg1"/>
                </a:solidFill>
              </a:rPr>
              <a:t>THANK YOU</a:t>
            </a:r>
          </a:p>
        </p:txBody>
      </p:sp>
      <p:pic>
        <p:nvPicPr>
          <p:cNvPr id="11" name="Graphic 10" descr="User" title="Icon - Presenter Name">
            <a:extLst>
              <a:ext uri="{FF2B5EF4-FFF2-40B4-BE49-F238E27FC236}">
                <a16:creationId xmlns:a16="http://schemas.microsoft.com/office/drawing/2014/main" id="{CB7DE048-B12A-41D3-B89F-B56544FA94F7}"/>
              </a:ext>
            </a:extLst>
          </p:cNvP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 xmlns:asvg="http://schemas.microsoft.com/office/drawing/2016/SVG/main" r:embed="rId4"/>
              </a:ext>
            </a:extLst>
          </a:blip>
          <a:stretch>
            <a:fillRect/>
          </a:stretch>
        </p:blipFill>
        <p:spPr>
          <a:xfrm>
            <a:off x="423140" y="2870551"/>
            <a:ext cx="558449" cy="558449"/>
          </a:xfrm>
          <a:prstGeom prst="rect">
            <a:avLst/>
          </a:prstGeom>
        </p:spPr>
      </p:pic>
      <p:sp>
        <p:nvSpPr>
          <p:cNvPr id="14" name="Subtitle 2">
            <a:extLst>
              <a:ext uri="{FF2B5EF4-FFF2-40B4-BE49-F238E27FC236}">
                <a16:creationId xmlns:a16="http://schemas.microsoft.com/office/drawing/2014/main" id="{A62C97B6-F2B5-4806-AB83-0CC32DF096AE}"/>
              </a:ext>
            </a:extLst>
          </p:cNvPr>
          <p:cNvSpPr txBox="1">
            <a:spLocks/>
          </p:cNvSpPr>
          <p:nvPr/>
        </p:nvSpPr>
        <p:spPr>
          <a:xfrm>
            <a:off x="1271026" y="2897234"/>
            <a:ext cx="3345046" cy="558449"/>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buClr>
                <a:srgbClr val="00B0F0"/>
              </a:buClr>
            </a:pPr>
            <a:r>
              <a:rPr lang="en-US" sz="1800" spc="300" dirty="0" smtClean="0">
                <a:latin typeface="+mj-lt"/>
                <a:cs typeface="Gill Sans" panose="020B0502020104020203" pitchFamily="34" charset="-79"/>
              </a:rPr>
              <a:t>Saif Akhter</a:t>
            </a:r>
            <a:endParaRPr kumimoji="0" lang="en-US" sz="1800" u="none" strike="noStrike" kern="1200" cap="none" spc="300" normalizeH="0" baseline="0" noProof="0" dirty="0">
              <a:ln>
                <a:noFill/>
              </a:ln>
              <a:effectLst/>
              <a:uLnTx/>
              <a:uFillTx/>
              <a:latin typeface="+mj-lt"/>
              <a:cs typeface="Gill Sans" panose="020B0502020104020203" pitchFamily="34" charset="-79"/>
            </a:endParaRPr>
          </a:p>
        </p:txBody>
      </p:sp>
      <p:pic>
        <p:nvPicPr>
          <p:cNvPr id="13" name="Graphic 12" descr="Smart Phone" title="Icon - Presenter Phone Number">
            <a:extLst>
              <a:ext uri="{FF2B5EF4-FFF2-40B4-BE49-F238E27FC236}">
                <a16:creationId xmlns:a16="http://schemas.microsoft.com/office/drawing/2014/main" id="{D46F90A0-A362-4144-AB92-33B00391B40C}"/>
              </a:ext>
            </a:extLst>
          </p:cNvPr>
          <p:cNvPicPr>
            <a:picLocks noChangeAspect="1"/>
          </p:cNvPicPr>
          <p:nvPr/>
        </p:nvPicPr>
        <p:blipFill>
          <a:blip r:embed="rId5" cstate="screen">
            <a:extLst>
              <a:ext uri="{28A0092B-C50C-407E-A947-70E740481C1C}">
                <a14:useLocalDpi xmlns:a14="http://schemas.microsoft.com/office/drawing/2010/main"/>
              </a:ext>
              <a:ext uri="{96DAC541-7B7A-43D3-8B79-37D633B846F1}">
                <asvg:svgBlip xmlns="" xmlns:asvg="http://schemas.microsoft.com/office/drawing/2016/SVG/main" r:embed="rId6"/>
              </a:ext>
            </a:extLst>
          </a:blip>
          <a:stretch>
            <a:fillRect/>
          </a:stretch>
        </p:blipFill>
        <p:spPr>
          <a:xfrm>
            <a:off x="423139" y="3794612"/>
            <a:ext cx="558449" cy="558449"/>
          </a:xfrm>
          <a:prstGeom prst="rect">
            <a:avLst/>
          </a:prstGeom>
        </p:spPr>
      </p:pic>
      <p:sp>
        <p:nvSpPr>
          <p:cNvPr id="15" name="Text Placeholder 17">
            <a:extLst>
              <a:ext uri="{FF2B5EF4-FFF2-40B4-BE49-F238E27FC236}">
                <a16:creationId xmlns:a16="http://schemas.microsoft.com/office/drawing/2014/main" id="{D6C1F9A6-DF05-40A3-A22A-A5F42139BD96}"/>
              </a:ext>
            </a:extLst>
          </p:cNvPr>
          <p:cNvSpPr txBox="1">
            <a:spLocks/>
          </p:cNvSpPr>
          <p:nvPr/>
        </p:nvSpPr>
        <p:spPr>
          <a:xfrm>
            <a:off x="1163716" y="3886512"/>
            <a:ext cx="3144655" cy="517480"/>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dirty="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dirty="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dirty="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dirty="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dirty="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0B0F0"/>
              </a:buClr>
            </a:pPr>
            <a:r>
              <a:rPr lang="en-US" sz="1800" spc="300" dirty="0">
                <a:cs typeface="Gill Sans Light" panose="020B0302020104020203" pitchFamily="34" charset="-79"/>
              </a:rPr>
              <a:t>+92 306 5180 464</a:t>
            </a:r>
          </a:p>
        </p:txBody>
      </p:sp>
      <p:pic>
        <p:nvPicPr>
          <p:cNvPr id="12" name="Graphic 11" descr="Envelope" title="Icon Presenter Email">
            <a:extLst>
              <a:ext uri="{FF2B5EF4-FFF2-40B4-BE49-F238E27FC236}">
                <a16:creationId xmlns:a16="http://schemas.microsoft.com/office/drawing/2014/main" id="{DA1E1FC6-9F80-4CAF-ACF2-AB062937A457}"/>
              </a:ext>
            </a:extLst>
          </p:cNvPr>
          <p:cNvPicPr>
            <a:picLocks noChangeAspect="1"/>
          </p:cNvPicPr>
          <p:nvPr/>
        </p:nvPicPr>
        <p:blipFill>
          <a:blip r:embed="rId7" cstate="screen">
            <a:extLst>
              <a:ext uri="{28A0092B-C50C-407E-A947-70E740481C1C}">
                <a14:useLocalDpi xmlns:a14="http://schemas.microsoft.com/office/drawing/2010/main"/>
              </a:ext>
              <a:ext uri="{96DAC541-7B7A-43D3-8B79-37D633B846F1}">
                <asvg:svgBlip xmlns="" xmlns:asvg="http://schemas.microsoft.com/office/drawing/2016/SVG/main" r:embed="rId8"/>
              </a:ext>
            </a:extLst>
          </a:blip>
          <a:stretch>
            <a:fillRect/>
          </a:stretch>
        </p:blipFill>
        <p:spPr>
          <a:xfrm>
            <a:off x="423138" y="4968692"/>
            <a:ext cx="558449" cy="558449"/>
          </a:xfrm>
          <a:prstGeom prst="rect">
            <a:avLst/>
          </a:prstGeom>
        </p:spPr>
      </p:pic>
      <p:sp>
        <p:nvSpPr>
          <p:cNvPr id="16" name="Text Placeholder 18">
            <a:extLst>
              <a:ext uri="{FF2B5EF4-FFF2-40B4-BE49-F238E27FC236}">
                <a16:creationId xmlns:a16="http://schemas.microsoft.com/office/drawing/2014/main" id="{E0127FD3-DBF1-49D0-8E40-2DB72E1AEC7C}"/>
              </a:ext>
            </a:extLst>
          </p:cNvPr>
          <p:cNvSpPr txBox="1">
            <a:spLocks/>
          </p:cNvSpPr>
          <p:nvPr/>
        </p:nvSpPr>
        <p:spPr>
          <a:xfrm>
            <a:off x="1163716" y="5070323"/>
            <a:ext cx="3345040" cy="355185"/>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500"/>
              </a:spcAft>
              <a:buClr>
                <a:srgbClr val="00B0F0"/>
              </a:buClr>
              <a:buSzTx/>
              <a:buFont typeface="Arial" panose="020B0604020202020204" pitchFamily="34" charset="0"/>
              <a:buNone/>
              <a:tabLst/>
              <a:defRPr/>
            </a:pPr>
            <a:r>
              <a:rPr kumimoji="0" lang="en-US" sz="1800" u="none" strike="noStrike" kern="1200" cap="none" spc="300" normalizeH="0" baseline="0" noProof="0" dirty="0" smtClean="0">
                <a:ln>
                  <a:noFill/>
                </a:ln>
                <a:effectLst/>
                <a:uLnTx/>
                <a:uFillTx/>
                <a:latin typeface="+mj-lt"/>
                <a:cs typeface="Gill Sans Light" panose="020B0302020104020203" pitchFamily="34" charset="-79"/>
              </a:rPr>
              <a:t>Saif_Akhter@live.com</a:t>
            </a: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pic>
        <p:nvPicPr>
          <p:cNvPr id="17" name="Graphic 10" descr="User" title="Icon - Presenter Name">
            <a:extLst>
              <a:ext uri="{FF2B5EF4-FFF2-40B4-BE49-F238E27FC236}">
                <a16:creationId xmlns:a16="http://schemas.microsoft.com/office/drawing/2014/main" id="{CB7DE048-B12A-41D3-B89F-B56544FA94F7}"/>
              </a:ext>
            </a:extLst>
          </p:cNvP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 xmlns:asvg="http://schemas.microsoft.com/office/drawing/2016/SVG/main" r:embed="rId4"/>
              </a:ext>
            </a:extLst>
          </a:blip>
          <a:stretch>
            <a:fillRect/>
          </a:stretch>
        </p:blipFill>
        <p:spPr>
          <a:xfrm>
            <a:off x="7435473" y="2969595"/>
            <a:ext cx="558449" cy="558449"/>
          </a:xfrm>
          <a:prstGeom prst="rect">
            <a:avLst/>
          </a:prstGeom>
        </p:spPr>
      </p:pic>
      <p:sp>
        <p:nvSpPr>
          <p:cNvPr id="21" name="Subtitle 2">
            <a:extLst>
              <a:ext uri="{FF2B5EF4-FFF2-40B4-BE49-F238E27FC236}">
                <a16:creationId xmlns:a16="http://schemas.microsoft.com/office/drawing/2014/main" id="{A62C97B6-F2B5-4806-AB83-0CC32DF096AE}"/>
              </a:ext>
            </a:extLst>
          </p:cNvPr>
          <p:cNvSpPr txBox="1">
            <a:spLocks/>
          </p:cNvSpPr>
          <p:nvPr/>
        </p:nvSpPr>
        <p:spPr>
          <a:xfrm>
            <a:off x="8280826" y="3042024"/>
            <a:ext cx="3345046" cy="558449"/>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buClr>
                <a:srgbClr val="00B0F0"/>
              </a:buClr>
            </a:pPr>
            <a:r>
              <a:rPr lang="en-US" sz="1800" spc="300" dirty="0" err="1" smtClean="0">
                <a:latin typeface="+mj-lt"/>
                <a:cs typeface="Gill Sans" panose="020B0502020104020203" pitchFamily="34" charset="-79"/>
              </a:rPr>
              <a:t>M.Abdul</a:t>
            </a:r>
            <a:r>
              <a:rPr lang="en-US" sz="1800" spc="300" dirty="0" smtClean="0">
                <a:latin typeface="+mj-lt"/>
                <a:cs typeface="Gill Sans" panose="020B0502020104020203" pitchFamily="34" charset="-79"/>
              </a:rPr>
              <a:t> Rafay</a:t>
            </a:r>
            <a:endParaRPr kumimoji="0" lang="en-US" sz="1800" u="none" strike="noStrike" kern="1200" cap="none" spc="300" normalizeH="0" baseline="0" noProof="0" dirty="0">
              <a:ln>
                <a:noFill/>
              </a:ln>
              <a:effectLst/>
              <a:uLnTx/>
              <a:uFillTx/>
              <a:latin typeface="+mj-lt"/>
              <a:cs typeface="Gill Sans" panose="020B0502020104020203" pitchFamily="34" charset="-79"/>
            </a:endParaRPr>
          </a:p>
        </p:txBody>
      </p:sp>
      <p:pic>
        <p:nvPicPr>
          <p:cNvPr id="22" name="Graphic 12" descr="Smart Phone" title="Icon - Presenter Phone Number">
            <a:extLst>
              <a:ext uri="{FF2B5EF4-FFF2-40B4-BE49-F238E27FC236}">
                <a16:creationId xmlns:a16="http://schemas.microsoft.com/office/drawing/2014/main" id="{D46F90A0-A362-4144-AB92-33B00391B40C}"/>
              </a:ext>
            </a:extLst>
          </p:cNvPr>
          <p:cNvPicPr>
            <a:picLocks noChangeAspect="1"/>
          </p:cNvPicPr>
          <p:nvPr/>
        </p:nvPicPr>
        <p:blipFill>
          <a:blip r:embed="rId5" cstate="screen">
            <a:extLst>
              <a:ext uri="{28A0092B-C50C-407E-A947-70E740481C1C}">
                <a14:useLocalDpi xmlns:a14="http://schemas.microsoft.com/office/drawing/2010/main"/>
              </a:ext>
              <a:ext uri="{96DAC541-7B7A-43D3-8B79-37D633B846F1}">
                <asvg:svgBlip xmlns="" xmlns:asvg="http://schemas.microsoft.com/office/drawing/2016/SVG/main" r:embed="rId6"/>
              </a:ext>
            </a:extLst>
          </a:blip>
          <a:stretch>
            <a:fillRect/>
          </a:stretch>
        </p:blipFill>
        <p:spPr>
          <a:xfrm>
            <a:off x="7412512" y="3844325"/>
            <a:ext cx="558449" cy="558449"/>
          </a:xfrm>
          <a:prstGeom prst="rect">
            <a:avLst/>
          </a:prstGeom>
        </p:spPr>
      </p:pic>
      <p:sp>
        <p:nvSpPr>
          <p:cNvPr id="23" name="Text Placeholder 17">
            <a:extLst>
              <a:ext uri="{FF2B5EF4-FFF2-40B4-BE49-F238E27FC236}">
                <a16:creationId xmlns:a16="http://schemas.microsoft.com/office/drawing/2014/main" id="{D6C1F9A6-DF05-40A3-A22A-A5F42139BD96}"/>
              </a:ext>
            </a:extLst>
          </p:cNvPr>
          <p:cNvSpPr txBox="1">
            <a:spLocks/>
          </p:cNvSpPr>
          <p:nvPr/>
        </p:nvSpPr>
        <p:spPr>
          <a:xfrm>
            <a:off x="8280826" y="3885294"/>
            <a:ext cx="3144655" cy="517480"/>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dirty="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dirty="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dirty="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dirty="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dirty="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0B0F0"/>
              </a:buClr>
            </a:pPr>
            <a:r>
              <a:rPr lang="en-US" sz="1800" spc="300" dirty="0">
                <a:cs typeface="Gill Sans Light" panose="020B0302020104020203" pitchFamily="34" charset="-79"/>
              </a:rPr>
              <a:t>+</a:t>
            </a:r>
            <a:r>
              <a:rPr lang="en-US" sz="1800" spc="300" dirty="0" smtClean="0">
                <a:cs typeface="Gill Sans Light" panose="020B0302020104020203" pitchFamily="34" charset="-79"/>
              </a:rPr>
              <a:t>92 3035650797 </a:t>
            </a:r>
            <a:endParaRPr lang="en-US" sz="1800" spc="300" dirty="0">
              <a:cs typeface="Gill Sans Light" panose="020B0302020104020203" pitchFamily="34" charset="-79"/>
            </a:endParaRPr>
          </a:p>
        </p:txBody>
      </p:sp>
      <p:pic>
        <p:nvPicPr>
          <p:cNvPr id="24" name="Graphic 11" descr="Envelope" title="Icon Presenter Email">
            <a:extLst>
              <a:ext uri="{FF2B5EF4-FFF2-40B4-BE49-F238E27FC236}">
                <a16:creationId xmlns:a16="http://schemas.microsoft.com/office/drawing/2014/main" id="{DA1E1FC6-9F80-4CAF-ACF2-AB062937A457}"/>
              </a:ext>
            </a:extLst>
          </p:cNvPr>
          <p:cNvPicPr>
            <a:picLocks noChangeAspect="1"/>
          </p:cNvPicPr>
          <p:nvPr/>
        </p:nvPicPr>
        <p:blipFill>
          <a:blip r:embed="rId7" cstate="screen">
            <a:extLst>
              <a:ext uri="{28A0092B-C50C-407E-A947-70E740481C1C}">
                <a14:useLocalDpi xmlns:a14="http://schemas.microsoft.com/office/drawing/2010/main"/>
              </a:ext>
              <a:ext uri="{96DAC541-7B7A-43D3-8B79-37D633B846F1}">
                <asvg:svgBlip xmlns="" xmlns:asvg="http://schemas.microsoft.com/office/drawing/2016/SVG/main" r:embed="rId8"/>
              </a:ext>
            </a:extLst>
          </a:blip>
          <a:stretch>
            <a:fillRect/>
          </a:stretch>
        </p:blipFill>
        <p:spPr>
          <a:xfrm>
            <a:off x="7435472" y="4968692"/>
            <a:ext cx="558449" cy="558449"/>
          </a:xfrm>
          <a:prstGeom prst="rect">
            <a:avLst/>
          </a:prstGeom>
        </p:spPr>
      </p:pic>
      <p:sp>
        <p:nvSpPr>
          <p:cNvPr id="25" name="Text Placeholder 18">
            <a:extLst>
              <a:ext uri="{FF2B5EF4-FFF2-40B4-BE49-F238E27FC236}">
                <a16:creationId xmlns:a16="http://schemas.microsoft.com/office/drawing/2014/main" id="{E0127FD3-DBF1-49D0-8E40-2DB72E1AEC7C}"/>
              </a:ext>
            </a:extLst>
          </p:cNvPr>
          <p:cNvSpPr txBox="1">
            <a:spLocks/>
          </p:cNvSpPr>
          <p:nvPr/>
        </p:nvSpPr>
        <p:spPr>
          <a:xfrm>
            <a:off x="8280832" y="5100462"/>
            <a:ext cx="3345040" cy="355185"/>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500"/>
              </a:spcAft>
              <a:buClr>
                <a:srgbClr val="00B0F0"/>
              </a:buClr>
              <a:buSzTx/>
              <a:buFont typeface="Arial" panose="020B0604020202020204" pitchFamily="34" charset="0"/>
              <a:buNone/>
              <a:tabLst/>
              <a:defRPr/>
            </a:pPr>
            <a:r>
              <a:rPr kumimoji="0" lang="en-US" sz="1800" u="none" strike="noStrike" kern="1200" cap="none" spc="300" normalizeH="0" baseline="0" noProof="0" dirty="0" smtClean="0">
                <a:ln>
                  <a:noFill/>
                </a:ln>
                <a:effectLst/>
                <a:uLnTx/>
                <a:uFillTx/>
                <a:latin typeface="+mj-lt"/>
                <a:cs typeface="Gill Sans Light" panose="020B0302020104020203" pitchFamily="34" charset="-79"/>
              </a:rPr>
              <a:t>99marafay@gmail.com</a:t>
            </a: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spTree>
    <p:extLst>
      <p:ext uri="{BB962C8B-B14F-4D97-AF65-F5344CB8AC3E}">
        <p14:creationId xmlns:p14="http://schemas.microsoft.com/office/powerpoint/2010/main" val="92772757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Iphone Floating taking image">
            <a:extLst>
              <a:ext uri="{FF2B5EF4-FFF2-40B4-BE49-F238E27FC236}">
                <a16:creationId xmlns:a16="http://schemas.microsoft.com/office/drawing/2014/main" id="{7BE52127-9518-4872-A0A9-09A7D087142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p:pic>
      <p:sp>
        <p:nvSpPr>
          <p:cNvPr id="14" name="Rectangle 13">
            <a:extLst>
              <a:ext uri="{FF2B5EF4-FFF2-40B4-BE49-F238E27FC236}">
                <a16:creationId xmlns:a16="http://schemas.microsoft.com/office/drawing/2014/main" id="{D687D26E-D67A-4318-AAB1-DCEAA89EEB21}"/>
              </a:ext>
              <a:ext uri="{C183D7F6-B498-43B3-948B-1728B52AA6E4}">
                <adec:decorative xmlns="" xmlns:adec="http://schemas.microsoft.com/office/drawing/2017/decorative" val="1"/>
              </a:ext>
            </a:extLst>
          </p:cNvPr>
          <p:cNvSpPr/>
          <p:nvPr/>
        </p:nvSpPr>
        <p:spPr>
          <a:xfrm>
            <a:off x="0" y="0"/>
            <a:ext cx="6096000" cy="6882714"/>
          </a:xfrm>
          <a:prstGeom prst="parallelogram">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6096000" y="1485233"/>
            <a:ext cx="4046291" cy="335178"/>
          </a:xfrm>
        </p:spPr>
        <p:txBody>
          <a:bodyPr>
            <a:normAutofit fontScale="90000"/>
          </a:bodyPr>
          <a:lstStyle/>
          <a:p>
            <a:r>
              <a:rPr lang="en-US" sz="3000" dirty="0" smtClean="0">
                <a:solidFill>
                  <a:schemeClr val="accent2"/>
                </a:solidFill>
              </a:rPr>
              <a:t>Table of contents</a:t>
            </a:r>
            <a:endParaRPr lang="en-US" sz="3000" dirty="0">
              <a:solidFill>
                <a:schemeClr val="accent2"/>
              </a:solidFill>
            </a:endParaRPr>
          </a:p>
        </p:txBody>
      </p:sp>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a:xfrm>
            <a:off x="6096000" y="970914"/>
            <a:ext cx="5251450" cy="5497389"/>
          </a:xfrm>
        </p:spPr>
        <p:txBody>
          <a:bodyPr>
            <a:normAutofit/>
          </a:bodyPr>
          <a:lstStyle/>
          <a:p>
            <a:pPr marL="342900" indent="-342900">
              <a:buFont typeface="Arial" panose="020B0604020202020204" pitchFamily="34" charset="0"/>
              <a:buChar char="•"/>
            </a:pPr>
            <a:r>
              <a:rPr lang="en-US" dirty="0" smtClean="0">
                <a:solidFill>
                  <a:schemeClr val="tx1"/>
                </a:solidFill>
              </a:rPr>
              <a:t>Introduction</a:t>
            </a:r>
          </a:p>
          <a:p>
            <a:pPr marL="342900" indent="-342900">
              <a:buFont typeface="Arial" panose="020B0604020202020204" pitchFamily="34" charset="0"/>
              <a:buChar char="•"/>
            </a:pPr>
            <a:r>
              <a:rPr lang="en-US" dirty="0" smtClean="0">
                <a:solidFill>
                  <a:schemeClr val="tx1"/>
                </a:solidFill>
              </a:rPr>
              <a:t>Basis</a:t>
            </a:r>
          </a:p>
          <a:p>
            <a:pPr marL="342900" indent="-342900">
              <a:buFont typeface="Arial" panose="020B0604020202020204" pitchFamily="34" charset="0"/>
              <a:buChar char="•"/>
            </a:pPr>
            <a:r>
              <a:rPr lang="en-US" dirty="0" smtClean="0">
                <a:solidFill>
                  <a:schemeClr val="tx1"/>
                </a:solidFill>
              </a:rPr>
              <a:t>Documentation</a:t>
            </a:r>
          </a:p>
          <a:p>
            <a:pPr marL="342900" indent="-342900">
              <a:buFont typeface="Arial" panose="020B0604020202020204" pitchFamily="34" charset="0"/>
              <a:buChar char="•"/>
            </a:pPr>
            <a:r>
              <a:rPr lang="en-US" dirty="0" smtClean="0">
                <a:solidFill>
                  <a:schemeClr val="tx1"/>
                </a:solidFill>
              </a:rPr>
              <a:t>Hardware used </a:t>
            </a:r>
          </a:p>
          <a:p>
            <a:pPr marL="342900" indent="-342900">
              <a:buFont typeface="Arial" panose="020B0604020202020204" pitchFamily="34" charset="0"/>
              <a:buChar char="•"/>
            </a:pPr>
            <a:r>
              <a:rPr lang="en-US" dirty="0" smtClean="0">
                <a:solidFill>
                  <a:schemeClr val="tx1"/>
                </a:solidFill>
              </a:rPr>
              <a:t>Software used </a:t>
            </a:r>
          </a:p>
          <a:p>
            <a:pPr marL="342900" indent="-342900">
              <a:buFont typeface="Arial" panose="020B0604020202020204" pitchFamily="34" charset="0"/>
              <a:buChar char="•"/>
            </a:pPr>
            <a:r>
              <a:rPr lang="en-US" dirty="0" smtClean="0">
                <a:solidFill>
                  <a:schemeClr val="tx1"/>
                </a:solidFill>
              </a:rPr>
              <a:t>Deployment</a:t>
            </a:r>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3</a:t>
            </a:fld>
            <a:endParaRPr lang="en-US" dirty="0"/>
          </a:p>
        </p:txBody>
      </p:sp>
      <p:sp>
        <p:nvSpPr>
          <p:cNvPr id="8" name="Rectangle 7"/>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383421077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57" t="75" r="23657" b="-86"/>
          <a:stretch/>
        </p:blipFill>
        <p:spPr>
          <a:xfrm>
            <a:off x="0" y="0"/>
            <a:ext cx="5416550" cy="6857999"/>
          </a:xfrm>
          <a:noFill/>
        </p:spPr>
      </p:pic>
      <p:sp>
        <p:nvSpPr>
          <p:cNvPr id="11" name="Rectangle 13">
            <a:extLst>
              <a:ext uri="{FF2B5EF4-FFF2-40B4-BE49-F238E27FC236}">
                <a16:creationId xmlns:a16="http://schemas.microsoft.com/office/drawing/2014/main" id="{D59D4F5E-0D68-46FB-B499-329ED58DA289}"/>
              </a:ext>
              <a:ext uri="{C183D7F6-B498-43B3-948B-1728B52AA6E4}">
                <adec:decorative xmlns=""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smtClean="0">
                <a:solidFill>
                  <a:schemeClr val="accent2"/>
                </a:solidFill>
              </a:rPr>
              <a:t>Introduction</a:t>
            </a:r>
            <a:endParaRPr lang="en-US" dirty="0">
              <a:solidFill>
                <a:schemeClr val="accent2"/>
              </a:solidFill>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62500" lnSpcReduction="20000"/>
          </a:bodyPr>
          <a:lstStyle/>
          <a:p>
            <a:r>
              <a:rPr lang="en-US" dirty="0" smtClean="0"/>
              <a:t>Smart Parking Assistant – What is it ?</a:t>
            </a:r>
            <a:endParaRPr lang="en-US" dirty="0"/>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marL="0" indent="0">
              <a:buNone/>
            </a:pPr>
            <a:r>
              <a:rPr lang="en-US" dirty="0" smtClean="0"/>
              <a:t>This Smart Parking Assistant project, developed by our group, is the solution designed, keeping in mind the consistently growing populous and hassle of everyday traffic, to counter the difficulties that people face due to these reasons. </a:t>
            </a:r>
          </a:p>
          <a:p>
            <a:pPr marL="0" indent="0">
              <a:buNone/>
            </a:pPr>
            <a:r>
              <a:rPr lang="en-US" dirty="0" smtClean="0"/>
              <a:t>The SPA – web based application is a java integrated, easy to use, extensible application with the primary purpose of easing the task of parking in a controlled space with options of reserving a parking spot and viewing available parking spots in live time. </a:t>
            </a:r>
            <a:endParaRPr lang="en-US" dirty="0"/>
          </a:p>
          <a:p>
            <a:pPr marL="0" indent="0">
              <a:buNone/>
            </a:pPr>
            <a:endParaRPr lang="en-US" dirty="0"/>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4</a:t>
            </a:fld>
            <a:endParaRPr lang="en-US" dirty="0"/>
          </a:p>
        </p:txBody>
      </p:sp>
      <p:sp>
        <p:nvSpPr>
          <p:cNvPr id="12" name="Rectangle 11"/>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132537358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Placeholder 38" descr="Person using smart Tablet">
            <a:extLst>
              <a:ext uri="{FF2B5EF4-FFF2-40B4-BE49-F238E27FC236}">
                <a16:creationId xmlns:a16="http://schemas.microsoft.com/office/drawing/2014/main" id="{BA6D7FF8-B03E-48E8-9A54-F677EBB6C0B6}"/>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a:xfrm>
            <a:off x="0" y="-19878"/>
            <a:ext cx="5058559" cy="6866810"/>
          </a:xfrm>
        </p:spPr>
      </p:pic>
      <p:sp>
        <p:nvSpPr>
          <p:cNvPr id="44" name="Freeform: Shape 43">
            <a:extLst>
              <a:ext uri="{FF2B5EF4-FFF2-40B4-BE49-F238E27FC236}">
                <a16:creationId xmlns:a16="http://schemas.microsoft.com/office/drawing/2014/main" id="{785F2504-A35A-4AAB-94E4-C1479349F703}"/>
              </a:ext>
              <a:ext uri="{C183D7F6-B498-43B3-948B-1728B52AA6E4}">
                <adec:decorative xmlns="" xmlns:adec="http://schemas.microsoft.com/office/drawing/2017/decorative" val="1"/>
              </a:ext>
            </a:extLst>
          </p:cNvPr>
          <p:cNvSpPr/>
          <p:nvPr/>
        </p:nvSpPr>
        <p:spPr>
          <a:xfrm>
            <a:off x="0" y="-33382"/>
            <a:ext cx="5058560" cy="6866810"/>
          </a:xfrm>
          <a:custGeom>
            <a:avLst/>
            <a:gdLst>
              <a:gd name="connsiteX0" fmla="*/ 1851727 w 7406905"/>
              <a:gd name="connsiteY0" fmla="*/ 0 h 6866810"/>
              <a:gd name="connsiteX1" fmla="*/ 2785858 w 7406905"/>
              <a:gd name="connsiteY1" fmla="*/ 0 h 6866810"/>
              <a:gd name="connsiteX2" fmla="*/ 2785858 w 7406905"/>
              <a:gd name="connsiteY2" fmla="*/ 1382574 h 6866810"/>
              <a:gd name="connsiteX3" fmla="*/ 3735696 w 7406905"/>
              <a:gd name="connsiteY3" fmla="*/ 1382574 h 6866810"/>
              <a:gd name="connsiteX4" fmla="*/ 3735696 w 7406905"/>
              <a:gd name="connsiteY4" fmla="*/ 1616025 h 6866810"/>
              <a:gd name="connsiteX5" fmla="*/ 4694626 w 7406905"/>
              <a:gd name="connsiteY5" fmla="*/ 1616025 h 6866810"/>
              <a:gd name="connsiteX6" fmla="*/ 4694626 w 7406905"/>
              <a:gd name="connsiteY6" fmla="*/ 0 h 6866810"/>
              <a:gd name="connsiteX7" fmla="*/ 6447975 w 7406905"/>
              <a:gd name="connsiteY7" fmla="*/ 0 h 6866810"/>
              <a:gd name="connsiteX8" fmla="*/ 6447975 w 7406905"/>
              <a:gd name="connsiteY8" fmla="*/ 1408233 h 6866810"/>
              <a:gd name="connsiteX9" fmla="*/ 7406905 w 7406905"/>
              <a:gd name="connsiteY9" fmla="*/ 1408233 h 6866810"/>
              <a:gd name="connsiteX10" fmla="*/ 7406905 w 7406905"/>
              <a:gd name="connsiteY10" fmla="*/ 6024420 h 6866810"/>
              <a:gd name="connsiteX11" fmla="*/ 6447975 w 7406905"/>
              <a:gd name="connsiteY11" fmla="*/ 6024420 h 6866810"/>
              <a:gd name="connsiteX12" fmla="*/ 6446330 w 7406905"/>
              <a:gd name="connsiteY12" fmla="*/ 5016507 h 6866810"/>
              <a:gd name="connsiteX13" fmla="*/ 5487400 w 7406905"/>
              <a:gd name="connsiteY13" fmla="*/ 5016507 h 6866810"/>
              <a:gd name="connsiteX14" fmla="*/ 5487400 w 7406905"/>
              <a:gd name="connsiteY14" fmla="*/ 6866810 h 6866810"/>
              <a:gd name="connsiteX15" fmla="*/ 4649980 w 7406905"/>
              <a:gd name="connsiteY15" fmla="*/ 6866810 h 6866810"/>
              <a:gd name="connsiteX16" fmla="*/ 4649980 w 7406905"/>
              <a:gd name="connsiteY16" fmla="*/ 5505639 h 6866810"/>
              <a:gd name="connsiteX17" fmla="*/ 3691050 w 7406905"/>
              <a:gd name="connsiteY17" fmla="*/ 5505639 h 6866810"/>
              <a:gd name="connsiteX18" fmla="*/ 3691050 w 7406905"/>
              <a:gd name="connsiteY18" fmla="*/ 6087035 h 6866810"/>
              <a:gd name="connsiteX19" fmla="*/ 2776766 w 7406905"/>
              <a:gd name="connsiteY19" fmla="*/ 6087035 h 6866810"/>
              <a:gd name="connsiteX20" fmla="*/ 2776766 w 7406905"/>
              <a:gd name="connsiteY20" fmla="*/ 6866810 h 6866810"/>
              <a:gd name="connsiteX21" fmla="*/ 1851727 w 7406905"/>
              <a:gd name="connsiteY21" fmla="*/ 6866810 h 6866810"/>
              <a:gd name="connsiteX22" fmla="*/ 1851727 w 7406905"/>
              <a:gd name="connsiteY22" fmla="*/ 6087035 h 6866810"/>
              <a:gd name="connsiteX23" fmla="*/ 905749 w 7406905"/>
              <a:gd name="connsiteY23" fmla="*/ 6087035 h 6866810"/>
              <a:gd name="connsiteX24" fmla="*/ 905749 w 7406905"/>
              <a:gd name="connsiteY24" fmla="*/ 5102343 h 6866810"/>
              <a:gd name="connsiteX25" fmla="*/ 0 w 7406905"/>
              <a:gd name="connsiteY25" fmla="*/ 5102343 h 6866810"/>
              <a:gd name="connsiteX26" fmla="*/ 0 w 7406905"/>
              <a:gd name="connsiteY26" fmla="*/ 528420 h 6866810"/>
              <a:gd name="connsiteX27" fmla="*/ 892796 w 7406905"/>
              <a:gd name="connsiteY27" fmla="*/ 528420 h 6866810"/>
              <a:gd name="connsiteX28" fmla="*/ 892796 w 7406905"/>
              <a:gd name="connsiteY28" fmla="*/ 1941196 h 6866810"/>
              <a:gd name="connsiteX29" fmla="*/ 1851727 w 7406905"/>
              <a:gd name="connsiteY29" fmla="*/ 1941196 h 686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06905" h="6866810">
                <a:moveTo>
                  <a:pt x="1851727" y="0"/>
                </a:moveTo>
                <a:lnTo>
                  <a:pt x="2785858" y="0"/>
                </a:lnTo>
                <a:lnTo>
                  <a:pt x="2785858" y="1382574"/>
                </a:lnTo>
                <a:lnTo>
                  <a:pt x="3735696" y="1382574"/>
                </a:lnTo>
                <a:lnTo>
                  <a:pt x="3735696" y="1616025"/>
                </a:lnTo>
                <a:lnTo>
                  <a:pt x="4694626" y="1616025"/>
                </a:lnTo>
                <a:lnTo>
                  <a:pt x="4694626" y="0"/>
                </a:lnTo>
                <a:lnTo>
                  <a:pt x="6447975" y="0"/>
                </a:lnTo>
                <a:lnTo>
                  <a:pt x="6447975" y="1408233"/>
                </a:lnTo>
                <a:lnTo>
                  <a:pt x="7406905" y="1408233"/>
                </a:lnTo>
                <a:lnTo>
                  <a:pt x="7406905" y="6024420"/>
                </a:lnTo>
                <a:lnTo>
                  <a:pt x="6447975" y="6024420"/>
                </a:lnTo>
                <a:cubicBezTo>
                  <a:pt x="6447426" y="5688449"/>
                  <a:pt x="6446879" y="5352478"/>
                  <a:pt x="6446330" y="5016507"/>
                </a:cubicBezTo>
                <a:lnTo>
                  <a:pt x="5487400" y="5016507"/>
                </a:lnTo>
                <a:lnTo>
                  <a:pt x="5487400" y="6866810"/>
                </a:lnTo>
                <a:lnTo>
                  <a:pt x="4649980" y="6866810"/>
                </a:lnTo>
                <a:lnTo>
                  <a:pt x="4649980" y="5505639"/>
                </a:lnTo>
                <a:lnTo>
                  <a:pt x="3691050" y="5505639"/>
                </a:lnTo>
                <a:lnTo>
                  <a:pt x="3691050" y="6087035"/>
                </a:lnTo>
                <a:lnTo>
                  <a:pt x="2776766" y="6087035"/>
                </a:lnTo>
                <a:lnTo>
                  <a:pt x="2776766" y="6866810"/>
                </a:lnTo>
                <a:lnTo>
                  <a:pt x="1851727" y="6866810"/>
                </a:lnTo>
                <a:lnTo>
                  <a:pt x="1851727" y="6087035"/>
                </a:lnTo>
                <a:lnTo>
                  <a:pt x="905749" y="6087035"/>
                </a:lnTo>
                <a:lnTo>
                  <a:pt x="905749" y="5102343"/>
                </a:lnTo>
                <a:lnTo>
                  <a:pt x="0" y="5102343"/>
                </a:lnTo>
                <a:lnTo>
                  <a:pt x="0" y="528420"/>
                </a:lnTo>
                <a:lnTo>
                  <a:pt x="892796" y="528420"/>
                </a:lnTo>
                <a:lnTo>
                  <a:pt x="892796" y="1941196"/>
                </a:lnTo>
                <a:lnTo>
                  <a:pt x="1851727" y="1941196"/>
                </a:lnTo>
                <a:close/>
              </a:path>
            </a:pathLst>
          </a:custGeom>
          <a:gradFill>
            <a:gsLst>
              <a:gs pos="0">
                <a:srgbClr val="01023B">
                  <a:alpha val="50000"/>
                </a:srgbClr>
              </a:gs>
              <a:gs pos="100000">
                <a:srgbClr val="E99757">
                  <a:alpha val="50000"/>
                </a:srgbClr>
              </a:gs>
              <a:gs pos="50000">
                <a:srgbClr val="A53F52">
                  <a:alpha val="5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5477809" y="429698"/>
            <a:ext cx="4018722" cy="573989"/>
          </a:xfrm>
        </p:spPr>
        <p:txBody>
          <a:bodyPr/>
          <a:lstStyle/>
          <a:p>
            <a:r>
              <a:rPr lang="en-US" dirty="0" smtClean="0">
                <a:solidFill>
                  <a:schemeClr val="accent2"/>
                </a:solidFill>
              </a:rPr>
              <a:t>Basis</a:t>
            </a:r>
            <a:endParaRPr lang="en-US" dirty="0">
              <a:solidFill>
                <a:schemeClr val="accent2"/>
              </a:solidFill>
            </a:endParaRPr>
          </a:p>
        </p:txBody>
      </p:sp>
      <p:sp>
        <p:nvSpPr>
          <p:cNvPr id="14" name="Text Placeholder 13">
            <a:extLst>
              <a:ext uri="{FF2B5EF4-FFF2-40B4-BE49-F238E27FC236}">
                <a16:creationId xmlns:a16="http://schemas.microsoft.com/office/drawing/2014/main" id="{4A4D6BAE-677F-4450-AE14-AD8224A4660A}"/>
              </a:ext>
            </a:extLst>
          </p:cNvPr>
          <p:cNvSpPr>
            <a:spLocks noGrp="1"/>
          </p:cNvSpPr>
          <p:nvPr>
            <p:ph type="body" idx="13"/>
          </p:nvPr>
        </p:nvSpPr>
        <p:spPr>
          <a:xfrm>
            <a:off x="5477808" y="1003687"/>
            <a:ext cx="3991884" cy="407670"/>
          </a:xfrm>
        </p:spPr>
        <p:txBody>
          <a:bodyPr>
            <a:normAutofit fontScale="70000" lnSpcReduction="20000"/>
          </a:bodyPr>
          <a:lstStyle/>
          <a:p>
            <a:r>
              <a:rPr lang="en-US" dirty="0" smtClean="0"/>
              <a:t>IOT Based System</a:t>
            </a:r>
            <a:endParaRPr lang="en-US" dirty="0"/>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5511568" y="1577676"/>
            <a:ext cx="6299434" cy="3447330"/>
          </a:xfrm>
        </p:spPr>
        <p:txBody>
          <a:bodyPr>
            <a:normAutofit/>
          </a:bodyPr>
          <a:lstStyle/>
          <a:p>
            <a:pPr marL="0" indent="0">
              <a:buNone/>
            </a:pPr>
            <a:r>
              <a:rPr lang="en-US" sz="1500" dirty="0" smtClean="0"/>
              <a:t>The Smart Parking Assistant system is primarily an IOT based system which is based upon some very popular pre-existing systems around the world such as </a:t>
            </a:r>
            <a:r>
              <a:rPr lang="en-US" sz="1500" dirty="0" err="1" smtClean="0"/>
              <a:t>ParkWiz</a:t>
            </a:r>
            <a:r>
              <a:rPr lang="en-US" sz="1500" dirty="0" smtClean="0"/>
              <a:t>, </a:t>
            </a:r>
            <a:r>
              <a:rPr lang="en-US" sz="1500" dirty="0" err="1" smtClean="0"/>
              <a:t>ParkHero</a:t>
            </a:r>
            <a:r>
              <a:rPr lang="en-US" sz="1500" dirty="0" smtClean="0"/>
              <a:t>, </a:t>
            </a:r>
            <a:r>
              <a:rPr lang="en-US" sz="1500" dirty="0" err="1" smtClean="0"/>
              <a:t>BestParking</a:t>
            </a:r>
            <a:r>
              <a:rPr lang="en-US" sz="1500" dirty="0" smtClean="0"/>
              <a:t>. </a:t>
            </a:r>
            <a:br>
              <a:rPr lang="en-US" sz="1500" dirty="0" smtClean="0"/>
            </a:br>
            <a:endParaRPr lang="en-US" sz="1500" dirty="0"/>
          </a:p>
          <a:p>
            <a:pPr marL="0" indent="0">
              <a:buNone/>
            </a:pPr>
            <a:r>
              <a:rPr lang="en-US" sz="1500" dirty="0" smtClean="0"/>
              <a:t>This system is for a specifically targeted customer spectrum, which includes controlled parking spaces, such as for a university, a hotel, a resort, a mall or an office. The users of the system need to be pre-registered and have active accounts, and be logged in to use the system.</a:t>
            </a:r>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5</a:t>
            </a:fld>
            <a:endParaRPr lang="en-US" dirty="0"/>
          </a:p>
        </p:txBody>
      </p:sp>
      <p:sp>
        <p:nvSpPr>
          <p:cNvPr id="8" name="Rectangle 7"/>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27203617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pic>
        <p:nvPicPr>
          <p:cNvPr id="9"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a:stretch>
            <a:fillRect/>
          </a:stretch>
        </p:blipFill>
        <p:spPr>
          <a:xfrm>
            <a:off x="0" y="0"/>
            <a:ext cx="5092117"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p:spPr>
      </p:pic>
      <p:sp>
        <p:nvSpPr>
          <p:cNvPr id="8" name="Rectangle 13">
            <a:extLst>
              <a:ext uri="{FF2B5EF4-FFF2-40B4-BE49-F238E27FC236}">
                <a16:creationId xmlns:a16="http://schemas.microsoft.com/office/drawing/2014/main" id="{D687D26E-D67A-4318-AAB1-DCEAA89EEB21}"/>
              </a:ext>
              <a:ext uri="{C183D7F6-B498-43B3-948B-1728B52AA6E4}">
                <adec:decorative xmlns="" xmlns:adec="http://schemas.microsoft.com/office/drawing/2017/decorative" val="1"/>
              </a:ext>
            </a:extLst>
          </p:cNvPr>
          <p:cNvSpPr/>
          <p:nvPr/>
        </p:nvSpPr>
        <p:spPr>
          <a:xfrm>
            <a:off x="0" y="0"/>
            <a:ext cx="5092117"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p:cNvSpPr>
            <a:spLocks noGrp="1"/>
          </p:cNvSpPr>
          <p:nvPr>
            <p:ph type="title"/>
          </p:nvPr>
        </p:nvSpPr>
        <p:spPr>
          <a:xfrm>
            <a:off x="5092117" y="216630"/>
            <a:ext cx="3825380" cy="560035"/>
          </a:xfrm>
        </p:spPr>
        <p:txBody>
          <a:bodyPr>
            <a:normAutofit/>
          </a:bodyPr>
          <a:lstStyle/>
          <a:p>
            <a:r>
              <a:rPr lang="en-US" sz="3000" dirty="0" smtClean="0">
                <a:solidFill>
                  <a:schemeClr val="accent2"/>
                </a:solidFill>
              </a:rPr>
              <a:t>Documentation</a:t>
            </a:r>
            <a:endParaRPr lang="en-US" sz="3000" dirty="0">
              <a:solidFill>
                <a:schemeClr val="accent2"/>
              </a:solidFill>
            </a:endParaRPr>
          </a:p>
        </p:txBody>
      </p:sp>
      <p:pic>
        <p:nvPicPr>
          <p:cNvPr id="10" name="Picture 9"/>
          <p:cNvPicPr>
            <a:picLocks noChangeAspect="1"/>
          </p:cNvPicPr>
          <p:nvPr/>
        </p:nvPicPr>
        <p:blipFill rotWithShape="1">
          <a:blip r:embed="rId3"/>
          <a:srcRect l="-32" r="4007" b="5204"/>
          <a:stretch/>
        </p:blipFill>
        <p:spPr>
          <a:xfrm>
            <a:off x="5092117" y="993295"/>
            <a:ext cx="5730436" cy="5541729"/>
          </a:xfrm>
          <a:prstGeom prst="rect">
            <a:avLst/>
          </a:prstGeom>
        </p:spPr>
      </p:pic>
    </p:spTree>
    <p:extLst>
      <p:ext uri="{BB962C8B-B14F-4D97-AF65-F5344CB8AC3E}">
        <p14:creationId xmlns:p14="http://schemas.microsoft.com/office/powerpoint/2010/main" val="199833539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pic>
        <p:nvPicPr>
          <p:cNvPr id="9"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a:stretch>
            <a:fillRect/>
          </a:stretch>
        </p:blipFill>
        <p:spPr>
          <a:xfrm>
            <a:off x="0" y="0"/>
            <a:ext cx="5092117"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p:spPr>
      </p:pic>
      <p:sp>
        <p:nvSpPr>
          <p:cNvPr id="8" name="Rectangle 13">
            <a:extLst>
              <a:ext uri="{FF2B5EF4-FFF2-40B4-BE49-F238E27FC236}">
                <a16:creationId xmlns:a16="http://schemas.microsoft.com/office/drawing/2014/main" id="{D687D26E-D67A-4318-AAB1-DCEAA89EEB21}"/>
              </a:ext>
              <a:ext uri="{C183D7F6-B498-43B3-948B-1728B52AA6E4}">
                <adec:decorative xmlns="" xmlns:adec="http://schemas.microsoft.com/office/drawing/2017/decorative" val="1"/>
              </a:ext>
            </a:extLst>
          </p:cNvPr>
          <p:cNvSpPr/>
          <p:nvPr/>
        </p:nvSpPr>
        <p:spPr>
          <a:xfrm>
            <a:off x="0" y="0"/>
            <a:ext cx="5092117"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p:cNvSpPr>
            <a:spLocks noGrp="1"/>
          </p:cNvSpPr>
          <p:nvPr>
            <p:ph type="title"/>
          </p:nvPr>
        </p:nvSpPr>
        <p:spPr>
          <a:xfrm>
            <a:off x="5092117" y="211752"/>
            <a:ext cx="3825380" cy="560035"/>
          </a:xfrm>
        </p:spPr>
        <p:txBody>
          <a:bodyPr>
            <a:normAutofit/>
          </a:bodyPr>
          <a:lstStyle/>
          <a:p>
            <a:r>
              <a:rPr lang="en-US" sz="3000" dirty="0" smtClean="0">
                <a:solidFill>
                  <a:schemeClr val="accent2"/>
                </a:solidFill>
              </a:rPr>
              <a:t>Documentation</a:t>
            </a:r>
            <a:endParaRPr lang="en-US" sz="3000" dirty="0">
              <a:solidFill>
                <a:schemeClr val="accent2"/>
              </a:solidFill>
            </a:endParaRPr>
          </a:p>
        </p:txBody>
      </p:sp>
      <p:pic>
        <p:nvPicPr>
          <p:cNvPr id="2" name="Picture 1"/>
          <p:cNvPicPr>
            <a:picLocks noChangeAspect="1"/>
          </p:cNvPicPr>
          <p:nvPr/>
        </p:nvPicPr>
        <p:blipFill>
          <a:blip r:embed="rId3"/>
          <a:stretch>
            <a:fillRect/>
          </a:stretch>
        </p:blipFill>
        <p:spPr>
          <a:xfrm>
            <a:off x="5391655" y="771787"/>
            <a:ext cx="5077806" cy="5881600"/>
          </a:xfrm>
          <a:prstGeom prst="rect">
            <a:avLst/>
          </a:prstGeom>
        </p:spPr>
      </p:pic>
    </p:spTree>
    <p:extLst>
      <p:ext uri="{BB962C8B-B14F-4D97-AF65-F5344CB8AC3E}">
        <p14:creationId xmlns:p14="http://schemas.microsoft.com/office/powerpoint/2010/main" val="161769379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pic>
        <p:nvPicPr>
          <p:cNvPr id="9"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a:stretch>
            <a:fillRect/>
          </a:stretch>
        </p:blipFill>
        <p:spPr>
          <a:xfrm>
            <a:off x="0" y="0"/>
            <a:ext cx="5092117"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p:spPr>
      </p:pic>
      <p:sp>
        <p:nvSpPr>
          <p:cNvPr id="8" name="Rectangle 13">
            <a:extLst>
              <a:ext uri="{FF2B5EF4-FFF2-40B4-BE49-F238E27FC236}">
                <a16:creationId xmlns:a16="http://schemas.microsoft.com/office/drawing/2014/main" id="{D687D26E-D67A-4318-AAB1-DCEAA89EEB21}"/>
              </a:ext>
              <a:ext uri="{C183D7F6-B498-43B3-948B-1728B52AA6E4}">
                <adec:decorative xmlns="" xmlns:adec="http://schemas.microsoft.com/office/drawing/2017/decorative" val="1"/>
              </a:ext>
            </a:extLst>
          </p:cNvPr>
          <p:cNvSpPr/>
          <p:nvPr/>
        </p:nvSpPr>
        <p:spPr>
          <a:xfrm>
            <a:off x="0" y="0"/>
            <a:ext cx="5092117"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p:cNvSpPr>
            <a:spLocks noGrp="1"/>
          </p:cNvSpPr>
          <p:nvPr>
            <p:ph type="title"/>
          </p:nvPr>
        </p:nvSpPr>
        <p:spPr>
          <a:xfrm>
            <a:off x="5092117" y="211752"/>
            <a:ext cx="3825380" cy="560035"/>
          </a:xfrm>
        </p:spPr>
        <p:txBody>
          <a:bodyPr>
            <a:normAutofit/>
          </a:bodyPr>
          <a:lstStyle/>
          <a:p>
            <a:r>
              <a:rPr lang="en-US" sz="3000" dirty="0" smtClean="0">
                <a:solidFill>
                  <a:schemeClr val="accent2"/>
                </a:solidFill>
              </a:rPr>
              <a:t>Documentation</a:t>
            </a:r>
            <a:endParaRPr lang="en-US" sz="3000" dirty="0">
              <a:solidFill>
                <a:schemeClr val="accent2"/>
              </a:solidFill>
            </a:endParaRPr>
          </a:p>
        </p:txBody>
      </p:sp>
      <p:pic>
        <p:nvPicPr>
          <p:cNvPr id="4" name="Picture 3"/>
          <p:cNvPicPr>
            <a:picLocks noChangeAspect="1"/>
          </p:cNvPicPr>
          <p:nvPr/>
        </p:nvPicPr>
        <p:blipFill>
          <a:blip r:embed="rId3"/>
          <a:stretch>
            <a:fillRect/>
          </a:stretch>
        </p:blipFill>
        <p:spPr>
          <a:xfrm>
            <a:off x="5092117" y="983538"/>
            <a:ext cx="6733873" cy="5849889"/>
          </a:xfrm>
          <a:prstGeom prst="rect">
            <a:avLst/>
          </a:prstGeom>
        </p:spPr>
      </p:pic>
    </p:spTree>
    <p:extLst>
      <p:ext uri="{BB962C8B-B14F-4D97-AF65-F5344CB8AC3E}">
        <p14:creationId xmlns:p14="http://schemas.microsoft.com/office/powerpoint/2010/main" val="96497338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0016455" y="6362597"/>
            <a:ext cx="1644242" cy="470831"/>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pic>
        <p:nvPicPr>
          <p:cNvPr id="9"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a:stretch>
            <a:fillRect/>
          </a:stretch>
        </p:blipFill>
        <p:spPr>
          <a:xfrm>
            <a:off x="0" y="0"/>
            <a:ext cx="5092117"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p:spPr>
      </p:pic>
      <p:sp>
        <p:nvSpPr>
          <p:cNvPr id="8" name="Rectangle 13">
            <a:extLst>
              <a:ext uri="{FF2B5EF4-FFF2-40B4-BE49-F238E27FC236}">
                <a16:creationId xmlns:a16="http://schemas.microsoft.com/office/drawing/2014/main" id="{D687D26E-D67A-4318-AAB1-DCEAA89EEB21}"/>
              </a:ext>
              <a:ext uri="{C183D7F6-B498-43B3-948B-1728B52AA6E4}">
                <adec:decorative xmlns="" xmlns:adec="http://schemas.microsoft.com/office/drawing/2017/decorative" val="1"/>
              </a:ext>
            </a:extLst>
          </p:cNvPr>
          <p:cNvSpPr/>
          <p:nvPr/>
        </p:nvSpPr>
        <p:spPr>
          <a:xfrm>
            <a:off x="0" y="0"/>
            <a:ext cx="5092117"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p:cNvSpPr>
            <a:spLocks noGrp="1"/>
          </p:cNvSpPr>
          <p:nvPr>
            <p:ph type="title"/>
          </p:nvPr>
        </p:nvSpPr>
        <p:spPr>
          <a:xfrm>
            <a:off x="5092117" y="211752"/>
            <a:ext cx="3825380" cy="560035"/>
          </a:xfrm>
        </p:spPr>
        <p:txBody>
          <a:bodyPr>
            <a:normAutofit/>
          </a:bodyPr>
          <a:lstStyle/>
          <a:p>
            <a:r>
              <a:rPr lang="en-US" sz="3000" dirty="0" smtClean="0">
                <a:solidFill>
                  <a:schemeClr val="accent2"/>
                </a:solidFill>
              </a:rPr>
              <a:t>Documentation</a:t>
            </a:r>
            <a:endParaRPr lang="en-US" sz="3000" dirty="0">
              <a:solidFill>
                <a:schemeClr val="accent2"/>
              </a:solidFill>
            </a:endParaRPr>
          </a:p>
        </p:txBody>
      </p:sp>
      <p:pic>
        <p:nvPicPr>
          <p:cNvPr id="2" name="Picture 1"/>
          <p:cNvPicPr>
            <a:picLocks noChangeAspect="1"/>
          </p:cNvPicPr>
          <p:nvPr/>
        </p:nvPicPr>
        <p:blipFill>
          <a:blip r:embed="rId3"/>
          <a:stretch>
            <a:fillRect/>
          </a:stretch>
        </p:blipFill>
        <p:spPr>
          <a:xfrm>
            <a:off x="5195856" y="856241"/>
            <a:ext cx="6850736" cy="4990885"/>
          </a:xfrm>
          <a:prstGeom prst="rect">
            <a:avLst/>
          </a:prstGeom>
        </p:spPr>
      </p:pic>
    </p:spTree>
    <p:extLst>
      <p:ext uri="{BB962C8B-B14F-4D97-AF65-F5344CB8AC3E}">
        <p14:creationId xmlns:p14="http://schemas.microsoft.com/office/powerpoint/2010/main" val="348987415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5661986_Tech presentation_RVA_v4" id="{72761486-35C0-4EF3-924E-44BF93C5F925}" vid="{AA80AB01-476F-48C3-B3B7-DC4890A60EF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0B16AC2-D7DD-48B6-919A-4ADE887D75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9B3E157-1CAC-4231-A2EC-E93952D57E42}">
  <ds:schemaRefs>
    <ds:schemaRef ds:uri="http://schemas.microsoft.com/sharepoint/v3/contenttype/forms"/>
  </ds:schemaRefs>
</ds:datastoreItem>
</file>

<file path=customXml/itemProps3.xml><?xml version="1.0" encoding="utf-8"?>
<ds:datastoreItem xmlns:ds="http://schemas.openxmlformats.org/officeDocument/2006/customXml" ds:itemID="{22E71848-B78E-4D58-BFA5-D2D5918911C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Tech presentation</Template>
  <TotalTime>0</TotalTime>
  <Words>400</Words>
  <Application>Microsoft Office PowerPoint</Application>
  <PresentationFormat>Widescreen</PresentationFormat>
  <Paragraphs>66</Paragraphs>
  <Slides>26</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Arial</vt:lpstr>
      <vt:lpstr>Bebas</vt:lpstr>
      <vt:lpstr>Calibri</vt:lpstr>
      <vt:lpstr>Calibri Light</vt:lpstr>
      <vt:lpstr>Gill Sans</vt:lpstr>
      <vt:lpstr>Gill Sans Light</vt:lpstr>
      <vt:lpstr>Times New Roman</vt:lpstr>
      <vt:lpstr>Office Theme</vt:lpstr>
      <vt:lpstr>Smart parking assistant</vt:lpstr>
      <vt:lpstr>Presented by</vt:lpstr>
      <vt:lpstr>Table of contents</vt:lpstr>
      <vt:lpstr>Introduction</vt:lpstr>
      <vt:lpstr>Basis</vt:lpstr>
      <vt:lpstr>Documentation</vt:lpstr>
      <vt:lpstr>Documentation</vt:lpstr>
      <vt:lpstr>Documentation</vt:lpstr>
      <vt:lpstr>Documentation</vt:lpstr>
      <vt:lpstr>Documentation</vt:lpstr>
      <vt:lpstr>Documentation</vt:lpstr>
      <vt:lpstr>Documentation</vt:lpstr>
      <vt:lpstr>Documentation</vt:lpstr>
      <vt:lpstr>Hardware used</vt:lpstr>
      <vt:lpstr>Hardware used</vt:lpstr>
      <vt:lpstr>Software Used </vt:lpstr>
      <vt:lpstr>Deployment (Database)</vt:lpstr>
      <vt:lpstr>Deployment (Database)</vt:lpstr>
      <vt:lpstr>Deployment (Database)</vt:lpstr>
      <vt:lpstr>Deployment (Database)</vt:lpstr>
      <vt:lpstr>Deployment (Database)</vt:lpstr>
      <vt:lpstr>Deployment (WEBSITE)</vt:lpstr>
      <vt:lpstr>Deployment (WEBSITE)</vt:lpstr>
      <vt:lpstr>Deployment (WEBSITE)</vt:lpstr>
      <vt:lpstr>Deployment (WEBSITE)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2022-08-01T17:23:49Z</dcterms:created>
  <dcterms:modified xsi:type="dcterms:W3CDTF">2022-08-01T18:42:03Z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